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7" r:id="rId3"/>
    <p:sldId id="258" r:id="rId4"/>
    <p:sldId id="259" r:id="rId5"/>
    <p:sldId id="261" r:id="rId6"/>
    <p:sldId id="262" r:id="rId7"/>
    <p:sldId id="266" r:id="rId8"/>
    <p:sldId id="263" r:id="rId9"/>
    <p:sldId id="271" r:id="rId10"/>
    <p:sldId id="264" r:id="rId11"/>
    <p:sldId id="265" r:id="rId12"/>
    <p:sldId id="268" r:id="rId13"/>
    <p:sldId id="272" r:id="rId14"/>
    <p:sldId id="273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BFD95"/>
    <a:srgbClr val="FFFF99"/>
    <a:srgbClr val="FF66FF"/>
    <a:srgbClr val="FFFF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9502"/>
            <a:ext cx="8229600" cy="1512168"/>
          </a:xfrm>
        </p:spPr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cs typeface="Arial" pitchFamily="34" charset="0"/>
              </a:rPr>
              <a:t>Муниципальное бюджетное общеобразовательное учреждение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cs typeface="Arial" pitchFamily="34" charset="0"/>
              </a:rPr>
              <a:t>«Средняя школа №12»</a:t>
            </a:r>
            <a:b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</a:br>
            <a:endParaRPr lang="ru-RU" dirty="0">
              <a:solidFill>
                <a:schemeClr val="bg2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65893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63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481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9834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18714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3711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179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3089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82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180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31584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1356</TotalTime>
  <Words>4</Words>
  <Application>Microsoft Office PowerPoint</Application>
  <PresentationFormat>Экран (16:9)</PresentationFormat>
  <Paragraphs>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Муниципальное бюджетное общеобразовательное учреждение  «Средняя школа №12»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Школа12-5</cp:lastModifiedBy>
  <cp:revision>106</cp:revision>
  <dcterms:created xsi:type="dcterms:W3CDTF">2015-01-05T08:20:51Z</dcterms:created>
  <dcterms:modified xsi:type="dcterms:W3CDTF">2022-02-25T07:14:27Z</dcterms:modified>
</cp:coreProperties>
</file>