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BB5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>
      <p:cViewPr varScale="1">
        <p:scale>
          <a:sx n="73" d="100"/>
          <a:sy n="73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FD3C-222A-4BCA-BB6A-534C865C92B4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F53-CE0E-4EDC-AE43-3EF253475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574a0ba525e7f154f93d7d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500090"/>
            <a:ext cx="7772400" cy="450059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Муниципальное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бюджетное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общеобразовательное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учреждение</a:t>
            </a:r>
            <a:b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«Средняя школа №12»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</a:rPr>
              <a:t>Проект по изобразительному искусству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3248"/>
            <a:ext cx="5824736" cy="1643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«Космос : Наше прошлое- настоящее 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4929198"/>
            <a:ext cx="2533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Выполнила: Сафонникова Н.В.,</a:t>
            </a:r>
          </a:p>
          <a:p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учитель изобразительного искусства </a:t>
            </a:r>
            <a:endParaRPr lang="ru-RU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949280"/>
            <a:ext cx="153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г.Щёкино 2021г.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.mycdn.me/i?r=AyH4iRPQ2q0otWIFepML2LxRZ3I_YVtsBhDxRETGWJLzqw"/>
          <p:cNvPicPr>
            <a:picLocks noChangeAspect="1" noChangeArrowheads="1"/>
          </p:cNvPicPr>
          <p:nvPr/>
        </p:nvPicPr>
        <p:blipFill>
          <a:blip r:embed="rId2" cstate="print"/>
          <a:srcRect l="11807" t="16258" r="10460" b="14646"/>
          <a:stretch>
            <a:fillRect/>
          </a:stretch>
        </p:blipFill>
        <p:spPr bwMode="auto">
          <a:xfrm>
            <a:off x="0" y="332656"/>
            <a:ext cx="918102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u="sng" dirty="0" smtClean="0"/>
              <a:t>3.Заключительный этап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/>
              <a:t>Вывод:</a:t>
            </a:r>
            <a:endParaRPr lang="ru-RU" sz="1900" dirty="0" smtClean="0"/>
          </a:p>
          <a:p>
            <a:pPr marL="0" indent="173038">
              <a:buNone/>
            </a:pPr>
            <a:r>
              <a:rPr lang="ru-RU" sz="2000" dirty="0" smtClean="0"/>
              <a:t>В ходе реализации проекта «Космос : наше прошлое - настоящее», учащиеся  создали выставку своих рисунков с изображениями космического пейзажа и российскими героями-космонавтами. </a:t>
            </a:r>
          </a:p>
          <a:p>
            <a:pPr marL="0" indent="173038">
              <a:buNone/>
            </a:pPr>
            <a:r>
              <a:rPr lang="ru-RU" sz="2000" dirty="0" smtClean="0"/>
              <a:t>Работая над проектом, глубже узнали историю родного города, историю космонавтики и работами советских художников космического пейзажа. Научились изображать пейзаж по правилам композиции.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Содержание проекта</a:t>
            </a:r>
          </a:p>
          <a:p>
            <a:pPr>
              <a:buNone/>
            </a:pPr>
            <a:r>
              <a:rPr lang="ru-RU" sz="1600" b="1" dirty="0" smtClean="0"/>
              <a:t>Актуальность</a:t>
            </a:r>
            <a:r>
              <a:rPr lang="ru-RU" sz="1600" dirty="0" smtClean="0"/>
              <a:t> :</a:t>
            </a:r>
          </a:p>
          <a:p>
            <a:pPr>
              <a:buNone/>
            </a:pPr>
            <a:r>
              <a:rPr lang="ru-RU" sz="1600" dirty="0" smtClean="0"/>
              <a:t>В условиях современного общества главными приоритетами в воспитании ребенка являются его развитие и обучение для обеспечения успешности и процветания во взрослой самостоятельной жизни. Школа несет важную роль в подготовке подрастающего поколения к творческой деятельности, основанной на  соединении теории с практикой. Школа дает ученику систематизированные знания а именно в ней преподносятся знания о своем крае, о бережном отношении к природе ,истории, культуре  своего города и народа.</a:t>
            </a:r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 Создание выставки рисунков обучающихся с изображением </a:t>
            </a:r>
            <a:r>
              <a:rPr lang="en-US" sz="1600" dirty="0" smtClean="0"/>
              <a:t> </a:t>
            </a:r>
            <a:r>
              <a:rPr lang="ru-RU" sz="1600" dirty="0" smtClean="0"/>
              <a:t>космоса и ее исследователей.</a:t>
            </a:r>
          </a:p>
          <a:p>
            <a:pPr>
              <a:buNone/>
            </a:pPr>
            <a:r>
              <a:rPr lang="ru-RU" sz="1600" b="1" dirty="0" smtClean="0"/>
              <a:t>Задачи:</a:t>
            </a:r>
          </a:p>
          <a:p>
            <a:r>
              <a:rPr lang="ru-RU" sz="1600" dirty="0" smtClean="0"/>
              <a:t>формировать представления о различных сторонах жизни своего города;</a:t>
            </a:r>
          </a:p>
          <a:p>
            <a:r>
              <a:rPr lang="ru-RU" sz="1600" dirty="0" smtClean="0"/>
              <a:t>Ознакомление с историей космонавтики, с  известными людьми данной профессии, с  работами советских художников космического пейзажа;</a:t>
            </a:r>
          </a:p>
          <a:p>
            <a:r>
              <a:rPr lang="ru-RU" sz="1600" dirty="0" smtClean="0"/>
              <a:t>Развитие гражданских качеств, патриотического отношения к своей стране и городу;</a:t>
            </a:r>
          </a:p>
          <a:p>
            <a:r>
              <a:rPr lang="ru-RU" sz="1600" dirty="0" smtClean="0"/>
              <a:t>Изучение истории края через экспозиции  Щекинского художественно-краеведческого музея;</a:t>
            </a:r>
          </a:p>
          <a:p>
            <a:r>
              <a:rPr lang="ru-RU" sz="1600" dirty="0" smtClean="0"/>
              <a:t>Развивать образное представление, логическое мышление, фантазию обучающихся; </a:t>
            </a:r>
          </a:p>
          <a:p>
            <a:r>
              <a:rPr lang="ru-RU" sz="1600" dirty="0" smtClean="0"/>
              <a:t>Научить передавать на бумаге фантастические  космические пейзажи.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Вопросы проекта: </a:t>
            </a:r>
            <a:endParaRPr lang="ru-RU" sz="1800" dirty="0" smtClean="0"/>
          </a:p>
          <a:p>
            <a:pPr lvl="0"/>
            <a:r>
              <a:rPr lang="ru-RU" sz="1800" dirty="0" smtClean="0"/>
              <a:t>Ознакомление с историей космонавтики, с  известной  личностью г.Щёкино- С.В. Залётиным.</a:t>
            </a:r>
          </a:p>
          <a:p>
            <a:pPr lvl="0"/>
            <a:r>
              <a:rPr lang="ru-RU" sz="1800" dirty="0" smtClean="0"/>
              <a:t>Изучение жанра космического пейзажа .</a:t>
            </a:r>
          </a:p>
          <a:p>
            <a:pPr>
              <a:buNone/>
            </a:pPr>
            <a:r>
              <a:rPr lang="ru-RU" sz="1800" b="1" dirty="0" smtClean="0"/>
              <a:t> Новизна проектной работы</a:t>
            </a:r>
            <a:r>
              <a:rPr lang="ru-RU" sz="1800" dirty="0" smtClean="0"/>
              <a:t>: </a:t>
            </a:r>
            <a:r>
              <a:rPr lang="ru-RU" sz="1600" dirty="0" smtClean="0"/>
              <a:t>творческий проект -это создание выставки рисунков  с изображением космических  пейзажей.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Предполагаемый результат</a:t>
            </a:r>
            <a:r>
              <a:rPr lang="ru-RU" sz="1800" dirty="0" smtClean="0"/>
              <a:t>:</a:t>
            </a:r>
            <a:r>
              <a:rPr lang="ru-RU" sz="1600" dirty="0" smtClean="0"/>
              <a:t> презентация с фотографиями с изображениями российских героев космонавтов , в том числе и нашего края.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u="sng" dirty="0" smtClean="0"/>
              <a:t>1. Организационно-подготовительный этап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1600" b="1" dirty="0" smtClean="0"/>
              <a:t>Этапы работы над проектом</a:t>
            </a:r>
            <a:endParaRPr lang="ru-RU" sz="1600" dirty="0" smtClean="0"/>
          </a:p>
          <a:p>
            <a:pPr>
              <a:buNone/>
            </a:pPr>
            <a:r>
              <a:rPr lang="ru-RU" sz="1700" u="sng" dirty="0" smtClean="0"/>
              <a:t>1.Обоснование темы проекта.</a:t>
            </a:r>
            <a:endParaRPr lang="ru-RU" sz="1700" dirty="0" smtClean="0"/>
          </a:p>
          <a:p>
            <a:r>
              <a:rPr lang="ru-RU" sz="1700" dirty="0" smtClean="0"/>
              <a:t>Тема выбрана с целью расширения знаний учащихся об истории  космонавтики России, о знаменитых людях г.Щекино, а так же формирования умений изображать космический фантастический пейзаж.</a:t>
            </a:r>
          </a:p>
          <a:p>
            <a:pPr>
              <a:buNone/>
            </a:pPr>
            <a:r>
              <a:rPr lang="ru-RU" sz="1700" u="sng" dirty="0" smtClean="0"/>
              <a:t>2 . Сбор информации.</a:t>
            </a:r>
            <a:r>
              <a:rPr lang="ru-RU" sz="1700" dirty="0" smtClean="0"/>
              <a:t> </a:t>
            </a:r>
          </a:p>
          <a:p>
            <a:r>
              <a:rPr lang="ru-RU" sz="1700" dirty="0" smtClean="0"/>
              <a:t>Учащимся  предлагается подумать на тему, как узнать об истории космонавтики, в том числе в своем городе. </a:t>
            </a:r>
          </a:p>
          <a:p>
            <a:pPr>
              <a:buNone/>
            </a:pPr>
            <a:r>
              <a:rPr lang="ru-RU" sz="1700" dirty="0" smtClean="0"/>
              <a:t>        Предполагаемое  задание : нарисовать  фантастические космические пейзажи. </a:t>
            </a:r>
          </a:p>
          <a:p>
            <a:pPr>
              <a:buNone/>
            </a:pPr>
            <a:r>
              <a:rPr lang="ru-RU" sz="1700" dirty="0" smtClean="0"/>
              <a:t>	Для реализации проекта обучающиеся посещают Щекинский художественно-краеведческий музей, приносят фотографии, открытки об истории космонавтики, о знаменитых российских героев-космонавтов ,советских художников. </a:t>
            </a:r>
          </a:p>
          <a:p>
            <a:r>
              <a:rPr lang="ru-RU" sz="1700" dirty="0" smtClean="0"/>
              <a:t>А учитель  готовит презентацию о данной теме: «Космос : прошлое- настоящее –будущее»</a:t>
            </a:r>
          </a:p>
          <a:p>
            <a:pPr>
              <a:buNone/>
            </a:pPr>
            <a:r>
              <a:rPr lang="ru-RU" sz="1700" dirty="0" smtClean="0"/>
              <a:t>3.</a:t>
            </a:r>
            <a:r>
              <a:rPr lang="ru-RU" sz="1700" u="sng" dirty="0" smtClean="0"/>
              <a:t>Выбор варианта выполнения проекта.</a:t>
            </a:r>
          </a:p>
          <a:p>
            <a:pPr>
              <a:buNone/>
            </a:pPr>
            <a:r>
              <a:rPr lang="ru-RU" sz="1800" dirty="0" smtClean="0"/>
              <a:t>Исходя из собранной информации, выбранных объектов и способностей обучающихся,  решено создать выставку рисунков учащихся с изображениями фантастического космического пейзажа, как вариант реализации проекта.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/>
              <a:t>2.Основной этап</a:t>
            </a:r>
            <a:r>
              <a:rPr lang="ru-RU" b="1" u="sng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1.Просмотр презентации «Космос: прошлое – </a:t>
            </a:r>
            <a:r>
              <a:rPr lang="ru-RU" dirty="0" smtClean="0"/>
              <a:t>настоящее», </a:t>
            </a:r>
            <a:r>
              <a:rPr lang="ru-RU" dirty="0" smtClean="0"/>
              <a:t>рефлексия. </a:t>
            </a:r>
          </a:p>
          <a:p>
            <a:pPr>
              <a:buNone/>
            </a:pPr>
            <a:r>
              <a:rPr lang="ru-RU" dirty="0" smtClean="0"/>
              <a:t>2. Рассматривание открыток и фотографий с изображениями космического пространства, работ  советских художников, российских героев – космонавтов . Анализ работ советских художников в жанре космического пейзажа и их композиционное решение.</a:t>
            </a:r>
          </a:p>
          <a:p>
            <a:pPr>
              <a:buNone/>
            </a:pPr>
            <a:r>
              <a:rPr lang="ru-RU" dirty="0" smtClean="0"/>
              <a:t>3.В результате проделанной работы каждый учащийся выбрал свой объект  для выполнения  творческой работы, которая стала ему наиболее близка.</a:t>
            </a:r>
          </a:p>
          <a:p>
            <a:pPr>
              <a:buNone/>
            </a:pPr>
            <a:r>
              <a:rPr lang="ru-RU" dirty="0" smtClean="0"/>
              <a:t>4. Создание эскизов работ.</a:t>
            </a:r>
          </a:p>
          <a:p>
            <a:pPr>
              <a:buNone/>
            </a:pPr>
            <a:r>
              <a:rPr lang="ru-RU" dirty="0" smtClean="0"/>
              <a:t>5. Создание основной творческой работы.</a:t>
            </a:r>
          </a:p>
          <a:p>
            <a:pPr>
              <a:buNone/>
            </a:pPr>
            <a:r>
              <a:rPr lang="ru-RU" dirty="0" smtClean="0"/>
              <a:t>6. Оформление выставки «Космос : прошлое- настоящее».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o_ZaBytGhz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381526"/>
          </a:xfrm>
          <a:prstGeom prst="roundRect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73038" algn="just">
              <a:buNone/>
            </a:pPr>
            <a:r>
              <a:rPr lang="ru-RU" sz="1600" b="1" dirty="0" smtClean="0"/>
              <a:t>Для реализации проекта обучающиеся принесли фотографии, открытки об истории космонавтики, знаминитых российских героях-космонавтов,в том числе и о С.В. Залётина , фото космического пространства, открытки с репродукциями советских художников. Посмотрели презентацию об истории космонавтики, подготовленную педагогом Сафонниковой Н.В.  Рассмотрели и проанализировали изображения работ советских художников космического жанра, их особенности. Каждый обучающийся выбрал для изображения тот объект, который ему наиболее интересен. Обучающиеся приступили к самостоятельному созданию эскиза: поиску композиционного, цветового решения выполнения работы. В результате выбора наиболее подходящего эскиза, обучающийся приступал к основной работе. Педагог консультировал, направлял обучающихся на всех этапах работы. Рисунки были оформлены в паспарту. В результате в МБОУ  «Средняя школа №12» была оформлена выставка «Космос : прошлое- настоящее –будущее».</a:t>
            </a:r>
            <a:endParaRPr lang="ru-RU" sz="16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r-ZFNaA-p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gm0ArC2eqg4MJUEeyJdTGQ"/>
          <p:cNvPicPr>
            <a:picLocks noChangeAspect="1" noChangeArrowheads="1"/>
          </p:cNvPicPr>
          <p:nvPr/>
        </p:nvPicPr>
        <p:blipFill>
          <a:blip r:embed="rId2" cstate="print"/>
          <a:srcRect l="15871" t="8759" r="9952" b="11222"/>
          <a:stretch>
            <a:fillRect/>
          </a:stretch>
        </p:blipFill>
        <p:spPr bwMode="auto">
          <a:xfrm rot="16200000">
            <a:off x="1398647" y="-1137999"/>
            <a:ext cx="6381328" cy="917862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.mycdn.me/i?r=AyH4iRPQ2q0otWIFepML2LxR48mxKMWfUd0uV4m8feX6fQ"/>
          <p:cNvPicPr>
            <a:picLocks noChangeAspect="1" noChangeArrowheads="1"/>
          </p:cNvPicPr>
          <p:nvPr/>
        </p:nvPicPr>
        <p:blipFill>
          <a:blip r:embed="rId2" cstate="print"/>
          <a:srcRect l="14726" t="10669" r="14146" b="11598"/>
          <a:stretch>
            <a:fillRect/>
          </a:stretch>
        </p:blipFill>
        <p:spPr bwMode="auto">
          <a:xfrm rot="16200000">
            <a:off x="1365844" y="-1330466"/>
            <a:ext cx="6331056" cy="922525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i.mycdn.me/i?r=AyH4iRPQ2q0otWIFepML2LxRk3Yq_AEcfAcsSn1xypO6vw"/>
          <p:cNvPicPr>
            <a:picLocks noChangeAspect="1" noChangeArrowheads="1"/>
          </p:cNvPicPr>
          <p:nvPr/>
        </p:nvPicPr>
        <p:blipFill>
          <a:blip r:embed="rId2" cstate="print"/>
          <a:srcRect l="9521" t="16258" r="11222" b="12614"/>
          <a:stretch>
            <a:fillRect/>
          </a:stretch>
        </p:blipFill>
        <p:spPr bwMode="auto">
          <a:xfrm rot="10800000">
            <a:off x="-63258" y="332656"/>
            <a:ext cx="9207258" cy="619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313</TotalTime>
  <Words>553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«Средняя школа №12»  Проект по изобразительному искусству</vt:lpstr>
      <vt:lpstr>Слайд 2</vt:lpstr>
      <vt:lpstr>Слайд 3</vt:lpstr>
      <vt:lpstr>2.Основной этап </vt:lpstr>
      <vt:lpstr>Слайд 5</vt:lpstr>
      <vt:lpstr>Слайд 6</vt:lpstr>
      <vt:lpstr>Слайд 7</vt:lpstr>
      <vt:lpstr>Слайд 8</vt:lpstr>
      <vt:lpstr>Слайд 9</vt:lpstr>
      <vt:lpstr>Слайд 10</vt:lpstr>
      <vt:lpstr>3.Заключительный этап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школа №12» Проект по изобразительному искусству</dc:title>
  <dc:creator>User</dc:creator>
  <cp:lastModifiedBy>User</cp:lastModifiedBy>
  <cp:revision>62</cp:revision>
  <dcterms:created xsi:type="dcterms:W3CDTF">2021-04-04T07:46:43Z</dcterms:created>
  <dcterms:modified xsi:type="dcterms:W3CDTF">2021-11-22T19:30:48Z</dcterms:modified>
</cp:coreProperties>
</file>