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B26-29D4-4220-861D-96B51EBDE1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A58-7789-4551-A8F3-6669BAA82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B26-29D4-4220-861D-96B51EBDE1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AA58-7789-4551-A8F3-6669BAA82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5347" y="-109234"/>
            <a:ext cx="9186694" cy="6984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3794" y="5299290"/>
            <a:ext cx="1257551" cy="15764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58" y="4952058"/>
            <a:ext cx="1251933" cy="1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8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0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Р. Галимуллин</dc:creator>
  <cp:lastModifiedBy>903-obsh-arhiv</cp:lastModifiedBy>
  <cp:revision>6</cp:revision>
  <dcterms:created xsi:type="dcterms:W3CDTF">2021-09-09T11:57:29Z</dcterms:created>
  <dcterms:modified xsi:type="dcterms:W3CDTF">2021-10-06T09:05:21Z</dcterms:modified>
</cp:coreProperties>
</file>