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804" y="3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8BB26-29D4-4220-861D-96B51EBDE1F5}" type="datetimeFigureOut">
              <a:rPr lang="ru-RU" smtClean="0"/>
              <a:t>06.10.2021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BAA58-7789-4551-A8F3-6669BAA823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2786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8BB26-29D4-4220-861D-96B51EBDE1F5}" type="datetimeFigureOut">
              <a:rPr lang="ru-RU" smtClean="0"/>
              <a:t>06.10.2021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BAA58-7789-4551-A8F3-6669BAA823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148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-15347" y="-109234"/>
            <a:ext cx="9186694" cy="698498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913794" y="5299290"/>
            <a:ext cx="1257551" cy="157646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0458" y="4952058"/>
            <a:ext cx="1251933" cy="1850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759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99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353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956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863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685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312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608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5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451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408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991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9239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4256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5541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9968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5998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0</Words>
  <Application>Microsoft Office PowerPoint</Application>
  <PresentationFormat>Экран (4:3)</PresentationFormat>
  <Paragraphs>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Р. Галимуллин</dc:creator>
  <cp:lastModifiedBy>903-obsh-arhiv</cp:lastModifiedBy>
  <cp:revision>6</cp:revision>
  <dcterms:created xsi:type="dcterms:W3CDTF">2021-09-09T11:57:29Z</dcterms:created>
  <dcterms:modified xsi:type="dcterms:W3CDTF">2021-10-06T09:05:21Z</dcterms:modified>
</cp:coreProperties>
</file>