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8" r:id="rId2"/>
    <p:sldId id="257" r:id="rId3"/>
    <p:sldId id="258" r:id="rId4"/>
    <p:sldId id="260" r:id="rId5"/>
    <p:sldId id="259" r:id="rId6"/>
    <p:sldId id="262" r:id="rId7"/>
    <p:sldId id="261" r:id="rId8"/>
    <p:sldId id="263" r:id="rId9"/>
    <p:sldId id="266" r:id="rId10"/>
    <p:sldId id="264" r:id="rId11"/>
    <p:sldId id="265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615" autoAdjust="0"/>
    <p:restoredTop sz="86409" autoAdjust="0"/>
  </p:normalViewPr>
  <p:slideViewPr>
    <p:cSldViewPr>
      <p:cViewPr varScale="1">
        <p:scale>
          <a:sx n="44" d="100"/>
          <a:sy n="44" d="100"/>
        </p:scale>
        <p:origin x="-180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18" y="4224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BB53DB-06CF-422D-A3EF-EBAD1C9654D9}" type="datetimeFigureOut">
              <a:rPr lang="ru-RU"/>
              <a:pPr>
                <a:defRPr/>
              </a:pPr>
              <a:t>27.01.2014</a:t>
            </a:fld>
            <a:endParaRPr lang="ru-RU"/>
          </a:p>
        </p:txBody>
      </p:sp>
      <p:sp>
        <p:nvSpPr>
          <p:cNvPr id="6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094AC6-315C-4BF5-B1A1-EA3A0DF4A9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A86899-985C-4024-8951-5E24A5848D1C}" type="datetimeFigureOut">
              <a:rPr lang="ru-RU"/>
              <a:pPr>
                <a:defRPr/>
              </a:pPr>
              <a:t>27.01.2014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C2ECC5-ABD0-4136-8C89-233E79FEB7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D0AA2A-271B-4CE1-BCD5-D2A6CB0408E8}" type="datetimeFigureOut">
              <a:rPr lang="ru-RU"/>
              <a:pPr>
                <a:defRPr/>
              </a:pPr>
              <a:t>27.01.2014</a:t>
            </a:fld>
            <a:endParaRPr lang="ru-RU"/>
          </a:p>
        </p:txBody>
      </p:sp>
      <p:sp>
        <p:nvSpPr>
          <p:cNvPr id="7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9B56BE-E089-48B7-9180-B04923A84B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37FA49-CF7B-4336-894E-8C3D8180CB71}" type="datetimeFigureOut">
              <a:rPr lang="ru-RU"/>
              <a:pPr>
                <a:defRPr/>
              </a:pPr>
              <a:t>27.01.2014</a:t>
            </a:fld>
            <a:endParaRPr lang="ru-RU"/>
          </a:p>
        </p:txBody>
      </p:sp>
      <p:sp>
        <p:nvSpPr>
          <p:cNvPr id="6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BEA96C-80B9-4042-A725-3952D0C9B5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2A9A25-5209-4792-AE57-2059D95AB2DB}" type="datetimeFigureOut">
              <a:rPr lang="ru-RU"/>
              <a:pPr>
                <a:defRPr/>
              </a:pPr>
              <a:t>27.01.2014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133221-B985-4A89-8E80-D4AC94AA48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CF5FE4-C8F3-4457-A440-C2A15567ED4F}" type="datetimeFigureOut">
              <a:rPr lang="ru-RU"/>
              <a:pPr>
                <a:defRPr/>
              </a:pPr>
              <a:t>27.01.2014</a:t>
            </a:fld>
            <a:endParaRPr lang="ru-RU"/>
          </a:p>
        </p:txBody>
      </p:sp>
      <p:sp>
        <p:nvSpPr>
          <p:cNvPr id="4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75E0E1-855B-4B61-9D8D-3DA4BD38E3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C10BEF-48D0-4716-8A42-C87643F5CBC9}" type="datetimeFigureOut">
              <a:rPr lang="ru-RU"/>
              <a:pPr>
                <a:defRPr/>
              </a:pPr>
              <a:t>27.01.2014</a:t>
            </a:fld>
            <a:endParaRPr lang="ru-RU"/>
          </a:p>
        </p:txBody>
      </p:sp>
      <p:sp>
        <p:nvSpPr>
          <p:cNvPr id="7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BE351C-434E-48B4-8A12-4771FC04E7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F58FDD-BBD7-4ECE-992C-7D94B5A56539}" type="datetimeFigureOut">
              <a:rPr lang="ru-RU"/>
              <a:pPr>
                <a:defRPr/>
              </a:pPr>
              <a:t>27.01.2014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21CE19-9BF2-4D78-8C42-8F1BD396BD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B0BE7C-AE91-4993-A9F5-F5579E6CEE56}" type="datetimeFigureOut">
              <a:rPr lang="ru-RU"/>
              <a:pPr>
                <a:defRPr/>
              </a:pPr>
              <a:t>27.01.2014</a:t>
            </a:fld>
            <a:endParaRPr lang="ru-RU"/>
          </a:p>
        </p:txBody>
      </p:sp>
      <p:sp>
        <p:nvSpPr>
          <p:cNvPr id="5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0764CD-DB41-4C99-8892-A73713FDC8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C08477-3CA4-423B-9CAF-A8D49A49047D}" type="datetimeFigureOut">
              <a:rPr lang="ru-RU"/>
              <a:pPr>
                <a:defRPr/>
              </a:pPr>
              <a:t>27.01.2014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4B9031-8120-4D4D-88FE-E6FADBCBB4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0C34F-A61D-4B79-85D8-0E6FF37FF709}" type="datetimeFigureOut">
              <a:rPr lang="ru-RU"/>
              <a:pPr>
                <a:defRPr/>
              </a:pPr>
              <a:t>27.01.2014</a:t>
            </a:fld>
            <a:endParaRPr lang="ru-RU"/>
          </a:p>
        </p:txBody>
      </p:sp>
      <p:sp>
        <p:nvSpPr>
          <p:cNvPr id="3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05CFC3-A90C-41ED-97BA-637448E057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9" name="Текст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2E446B4-2C91-4287-B533-CA1A4B165E9E}" type="datetimeFigureOut">
              <a:rPr lang="ru-RU"/>
              <a:pPr>
                <a:defRPr/>
              </a:pPr>
              <a:t>27.01.2014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3947AD6-914F-475A-845F-DAFA297416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1" r:id="rId4"/>
    <p:sldLayoutId id="2147483675" r:id="rId5"/>
    <p:sldLayoutId id="2147483670" r:id="rId6"/>
    <p:sldLayoutId id="2147483676" r:id="rId7"/>
    <p:sldLayoutId id="2147483677" r:id="rId8"/>
    <p:sldLayoutId id="2147483669" r:id="rId9"/>
    <p:sldLayoutId id="2147483678" r:id="rId10"/>
    <p:sldLayoutId id="214748366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Relationship Id="rId9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../&#1040;&#1093;%20&#1080;%20&#1054;&#1093;%20&#1086;&#1090;&#1088;&#1099;&#1074;&#1086;&#1082;.avi" TargetMode="Externa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692696"/>
            <a:ext cx="8686800" cy="4320480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ru-RU" sz="6000" b="1" dirty="0" smtClean="0">
                <a:latin typeface="Arial" pitchFamily="34" charset="0"/>
                <a:cs typeface="Arial" pitchFamily="34" charset="0"/>
              </a:rPr>
              <a:t>ГИГИЕНИЧЕСКИЕ ТРЕБОВАНИЯ К ЖИЛОМУ ПОМЕЩЕНИЮ</a:t>
            </a:r>
            <a:endParaRPr lang="ru-RU" sz="6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314" name="Объект 2"/>
          <p:cNvSpPr>
            <a:spLocks noGrp="1"/>
          </p:cNvSpPr>
          <p:nvPr>
            <p:ph idx="1"/>
          </p:nvPr>
        </p:nvSpPr>
        <p:spPr>
          <a:xfrm>
            <a:off x="3132138" y="4652963"/>
            <a:ext cx="2303462" cy="71437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mtClean="0"/>
              <a:t>Вспомни:     Что такое  Жилой дом ?</a:t>
            </a:r>
            <a:endParaRPr lang="ru-RU" dirty="0"/>
          </a:p>
        </p:txBody>
      </p:sp>
      <p:pic>
        <p:nvPicPr>
          <p:cNvPr id="14338" name="Picture 9" descr="0_4783_d4fcfd89_XL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04800" y="2390775"/>
            <a:ext cx="4191000" cy="3143250"/>
          </a:xfrm>
        </p:spPr>
      </p:pic>
      <p:pic>
        <p:nvPicPr>
          <p:cNvPr id="14339" name="Picture 8" descr="post-3-12402123901659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648200" y="2332038"/>
            <a:ext cx="4343400" cy="32607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      Какие помещения имеются </a:t>
            </a:r>
            <a:br>
              <a:rPr lang="ru-RU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                   в жилом доме?</a:t>
            </a:r>
            <a:endParaRPr lang="ru-RU" sz="2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5362" name="Picture 9" descr="13930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95288" y="2349500"/>
            <a:ext cx="2376487" cy="1914525"/>
          </a:xfrm>
        </p:spPr>
      </p:pic>
      <p:sp>
        <p:nvSpPr>
          <p:cNvPr id="15363" name="TextBox 6"/>
          <p:cNvSpPr txBox="1">
            <a:spLocks noChangeArrowheads="1"/>
          </p:cNvSpPr>
          <p:nvPr/>
        </p:nvSpPr>
        <p:spPr bwMode="auto">
          <a:xfrm>
            <a:off x="323850" y="1484313"/>
            <a:ext cx="302418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600">
                <a:latin typeface="Franklin Gothic Book" pitchFamily="34" charset="0"/>
              </a:rPr>
              <a:t>Кухня</a:t>
            </a:r>
          </a:p>
        </p:txBody>
      </p:sp>
      <p:pic>
        <p:nvPicPr>
          <p:cNvPr id="15364" name="Picture 9" descr="гостиная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6443663" y="2205038"/>
            <a:ext cx="2449512" cy="1987550"/>
          </a:xfrm>
        </p:spPr>
      </p:pic>
      <p:sp>
        <p:nvSpPr>
          <p:cNvPr id="15365" name="TextBox 8"/>
          <p:cNvSpPr txBox="1">
            <a:spLocks noChangeArrowheads="1"/>
          </p:cNvSpPr>
          <p:nvPr/>
        </p:nvSpPr>
        <p:spPr bwMode="auto">
          <a:xfrm>
            <a:off x="6732588" y="1484313"/>
            <a:ext cx="2160587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>
                <a:latin typeface="Franklin Gothic Book" pitchFamily="34" charset="0"/>
              </a:rPr>
              <a:t>Гостиная</a:t>
            </a:r>
          </a:p>
        </p:txBody>
      </p:sp>
      <p:pic>
        <p:nvPicPr>
          <p:cNvPr id="15366" name="Picture 8" descr="23822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5288" y="4868863"/>
            <a:ext cx="2520950" cy="185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Picture 5" descr="детская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76600" y="2349500"/>
            <a:ext cx="2590800" cy="187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8" name="Picture 6" descr="27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516688" y="4841875"/>
            <a:ext cx="2447925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9" name="TextBox 14"/>
          <p:cNvSpPr txBox="1">
            <a:spLocks noChangeArrowheads="1"/>
          </p:cNvSpPr>
          <p:nvPr/>
        </p:nvSpPr>
        <p:spPr bwMode="auto">
          <a:xfrm>
            <a:off x="3708400" y="1628775"/>
            <a:ext cx="20875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>
                <a:latin typeface="Franklin Gothic Book" pitchFamily="34" charset="0"/>
              </a:rPr>
              <a:t>Детская</a:t>
            </a:r>
          </a:p>
        </p:txBody>
      </p:sp>
      <p:sp>
        <p:nvSpPr>
          <p:cNvPr id="15370" name="TextBox 15"/>
          <p:cNvSpPr txBox="1">
            <a:spLocks noChangeArrowheads="1"/>
          </p:cNvSpPr>
          <p:nvPr/>
        </p:nvSpPr>
        <p:spPr bwMode="auto">
          <a:xfrm>
            <a:off x="755650" y="4365625"/>
            <a:ext cx="18716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>
                <a:latin typeface="Franklin Gothic Book" pitchFamily="34" charset="0"/>
              </a:rPr>
              <a:t>Спальня</a:t>
            </a:r>
          </a:p>
        </p:txBody>
      </p:sp>
      <p:sp>
        <p:nvSpPr>
          <p:cNvPr id="15371" name="TextBox 16"/>
          <p:cNvSpPr txBox="1">
            <a:spLocks noChangeArrowheads="1"/>
          </p:cNvSpPr>
          <p:nvPr/>
        </p:nvSpPr>
        <p:spPr bwMode="auto">
          <a:xfrm>
            <a:off x="4643438" y="4797425"/>
            <a:ext cx="730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latin typeface="Franklin Gothic Book" pitchFamily="34" charset="0"/>
            </a:endParaRPr>
          </a:p>
        </p:txBody>
      </p:sp>
      <p:pic>
        <p:nvPicPr>
          <p:cNvPr id="15372" name="Picture 6" descr="57183860_0a0b5e679f12e9ce62b5e0b963c9866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348038" y="4797425"/>
            <a:ext cx="2663825" cy="194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73" name="TextBox 18"/>
          <p:cNvSpPr txBox="1">
            <a:spLocks noChangeArrowheads="1"/>
          </p:cNvSpPr>
          <p:nvPr/>
        </p:nvSpPr>
        <p:spPr bwMode="auto">
          <a:xfrm>
            <a:off x="3779838" y="4292600"/>
            <a:ext cx="2160587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>
                <a:latin typeface="Franklin Gothic Book" pitchFamily="34" charset="0"/>
              </a:rPr>
              <a:t>Ванная</a:t>
            </a:r>
          </a:p>
        </p:txBody>
      </p:sp>
      <p:sp>
        <p:nvSpPr>
          <p:cNvPr id="15374" name="TextBox 19"/>
          <p:cNvSpPr txBox="1">
            <a:spLocks noChangeArrowheads="1"/>
          </p:cNvSpPr>
          <p:nvPr/>
        </p:nvSpPr>
        <p:spPr bwMode="auto">
          <a:xfrm>
            <a:off x="6875463" y="4221163"/>
            <a:ext cx="2089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>
                <a:latin typeface="Franklin Gothic Book" pitchFamily="34" charset="0"/>
              </a:rPr>
              <a:t>Санузел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7030A0"/>
                </a:solidFill>
              </a:rPr>
              <a:t>    Выбери – какой  дом лучше?</a:t>
            </a:r>
            <a:endParaRPr lang="ru-RU" b="1" dirty="0">
              <a:solidFill>
                <a:srgbClr val="7030A0"/>
              </a:solidFill>
            </a:endParaRPr>
          </a:p>
        </p:txBody>
      </p:sp>
      <p:pic>
        <p:nvPicPr>
          <p:cNvPr id="16386" name="Picture 2" descr="J:\урок гигиена жилища\79073052_10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07950" y="1484313"/>
            <a:ext cx="4191000" cy="3168650"/>
          </a:xfrm>
        </p:spPr>
      </p:pic>
      <p:pic>
        <p:nvPicPr>
          <p:cNvPr id="16387" name="Picture 3" descr="J:\урок гигиена жилища\page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5003800" y="2987675"/>
            <a:ext cx="3916363" cy="3465513"/>
          </a:xfrm>
        </p:spPr>
      </p:pic>
      <p:sp>
        <p:nvSpPr>
          <p:cNvPr id="16388" name="TextBox 6"/>
          <p:cNvSpPr txBox="1">
            <a:spLocks noChangeArrowheads="1"/>
          </p:cNvSpPr>
          <p:nvPr/>
        </p:nvSpPr>
        <p:spPr bwMode="auto">
          <a:xfrm>
            <a:off x="755650" y="4941888"/>
            <a:ext cx="3816350" cy="156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9600">
                <a:solidFill>
                  <a:srgbClr val="7030A0"/>
                </a:solidFill>
                <a:latin typeface="Franklin Gothic Book" pitchFamily="34" charset="0"/>
              </a:rPr>
              <a:t>?</a:t>
            </a:r>
          </a:p>
        </p:txBody>
      </p:sp>
      <p:sp>
        <p:nvSpPr>
          <p:cNvPr id="16389" name="TextBox 7"/>
          <p:cNvSpPr txBox="1">
            <a:spLocks noChangeArrowheads="1"/>
          </p:cNvSpPr>
          <p:nvPr/>
        </p:nvSpPr>
        <p:spPr bwMode="auto">
          <a:xfrm>
            <a:off x="3995738" y="5229225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>
              <a:latin typeface="Franklin Gothic Boo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60648"/>
            <a:ext cx="8686800" cy="295232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1"/>
                </a:solidFill>
              </a:rPr>
              <a:t>Тема урока</a:t>
            </a:r>
            <a:r>
              <a:rPr lang="ru-RU" b="1" dirty="0" smtClean="0">
                <a:solidFill>
                  <a:schemeClr val="tx1"/>
                </a:solidFill>
              </a:rPr>
              <a:t>:   </a:t>
            </a:r>
            <a:r>
              <a:rPr lang="ru-RU" b="1" dirty="0" smtClean="0">
                <a:solidFill>
                  <a:srgbClr val="0070C0"/>
                </a:solidFill>
              </a:rPr>
              <a:t>Гигиенические требования к жилому помещению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7410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7411" name="Picture 2" descr="J:\урок гигиена жилища\1401040630461350 (1)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619250" y="2708275"/>
            <a:ext cx="5832475" cy="352901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Цель урока: 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434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lvl="4" eaLnBrk="1" hangingPunct="1"/>
            <a:endParaRPr lang="ru-RU" smtClean="0"/>
          </a:p>
        </p:txBody>
      </p:sp>
      <p:sp>
        <p:nvSpPr>
          <p:cNvPr id="18435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8436" name="TextBox 4"/>
          <p:cNvSpPr txBox="1">
            <a:spLocks noChangeArrowheads="1"/>
          </p:cNvSpPr>
          <p:nvPr/>
        </p:nvSpPr>
        <p:spPr bwMode="auto">
          <a:xfrm>
            <a:off x="250825" y="2133600"/>
            <a:ext cx="7993063" cy="156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800"/>
              <a:t>Научиться  соблюдать  в доме  чистоту  и  порядок.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189168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8000" b="1" dirty="0" smtClean="0">
                <a:solidFill>
                  <a:srgbClr val="0070C0"/>
                </a:solidFill>
              </a:rPr>
              <a:t>     </a:t>
            </a:r>
            <a:r>
              <a:rPr lang="ru-RU" sz="8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гигиена</a:t>
            </a:r>
            <a:endParaRPr lang="ru-RU" sz="80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458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9459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9460" name="TextBox 4"/>
          <p:cNvSpPr txBox="1">
            <a:spLocks noChangeArrowheads="1"/>
          </p:cNvSpPr>
          <p:nvPr/>
        </p:nvSpPr>
        <p:spPr bwMode="auto">
          <a:xfrm>
            <a:off x="755650" y="2781300"/>
            <a:ext cx="7848600" cy="132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/>
              <a:t>Это меры,обеспечивающие нам сохранение </a:t>
            </a:r>
            <a:r>
              <a:rPr lang="ru-RU" sz="4000">
                <a:solidFill>
                  <a:srgbClr val="C00000"/>
                </a:solidFill>
              </a:rPr>
              <a:t>здоровья.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        Каким вы хотите</a:t>
            </a:r>
            <a:br>
              <a:rPr lang="ru-RU" sz="4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</a:br>
            <a:r>
              <a:rPr lang="ru-RU" sz="4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         видеть ваш дом?</a:t>
            </a:r>
            <a:endParaRPr lang="ru-RU" sz="4400" b="1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482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r>
              <a:rPr lang="ru-RU" sz="4800" b="1" smtClean="0">
                <a:solidFill>
                  <a:srgbClr val="FF0000"/>
                </a:solidFill>
                <a:latin typeface="Arial" charset="0"/>
                <a:cs typeface="Arial" charset="0"/>
              </a:rPr>
              <a:t>Чистый</a:t>
            </a:r>
          </a:p>
          <a:p>
            <a:pPr eaLnBrk="1" hangingPunct="1"/>
            <a:r>
              <a:rPr lang="ru-RU" sz="4800" b="1" smtClean="0">
                <a:solidFill>
                  <a:srgbClr val="FF0000"/>
                </a:solidFill>
                <a:latin typeface="Arial" charset="0"/>
                <a:cs typeface="Arial" charset="0"/>
              </a:rPr>
              <a:t>Светлый</a:t>
            </a:r>
          </a:p>
          <a:p>
            <a:pPr eaLnBrk="1" hangingPunct="1"/>
            <a:r>
              <a:rPr lang="ru-RU" sz="4800" b="1" smtClean="0">
                <a:solidFill>
                  <a:srgbClr val="FF0000"/>
                </a:solidFill>
                <a:latin typeface="Arial" charset="0"/>
                <a:cs typeface="Arial" charset="0"/>
              </a:rPr>
              <a:t>Удобный</a:t>
            </a:r>
          </a:p>
          <a:p>
            <a:pPr eaLnBrk="1" hangingPunct="1"/>
            <a:r>
              <a:rPr lang="ru-RU" sz="4800" b="1" smtClean="0">
                <a:solidFill>
                  <a:srgbClr val="FF0000"/>
                </a:solidFill>
                <a:latin typeface="Arial" charset="0"/>
                <a:cs typeface="Arial" charset="0"/>
              </a:rPr>
              <a:t>Уютный</a:t>
            </a:r>
          </a:p>
          <a:p>
            <a:pPr eaLnBrk="1" hangingPunct="1"/>
            <a:r>
              <a:rPr lang="ru-RU" sz="4800" b="1" smtClean="0">
                <a:solidFill>
                  <a:srgbClr val="FF0000"/>
                </a:solidFill>
                <a:latin typeface="Arial" charset="0"/>
                <a:cs typeface="Arial" charset="0"/>
              </a:rPr>
              <a:t>Красивый</a:t>
            </a:r>
          </a:p>
        </p:txBody>
      </p:sp>
      <p:pic>
        <p:nvPicPr>
          <p:cNvPr id="20483" name="Picture 2" descr="J:\урок гигиена жилища\i (4)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0" y="1916113"/>
            <a:ext cx="4176713" cy="3889375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04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60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         чистота</a:t>
            </a:r>
            <a:endParaRPr lang="ru-RU" sz="6000" b="1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506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1507" name="Picture 2" descr="J:\урок гигиена жилища\rostov_b_6866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71550" y="1628775"/>
            <a:ext cx="7416800" cy="43211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     Объясни  пословицу !</a:t>
            </a:r>
            <a:endParaRPr lang="ru-RU" sz="4000" b="1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532" name="TextBox 4"/>
          <p:cNvSpPr txBox="1">
            <a:spLocks noChangeArrowheads="1"/>
          </p:cNvSpPr>
          <p:nvPr/>
        </p:nvSpPr>
        <p:spPr bwMode="auto">
          <a:xfrm>
            <a:off x="1042988" y="1341438"/>
            <a:ext cx="7129462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 typeface="Arial" charset="0"/>
              <a:buChar char="•"/>
              <a:defRPr/>
            </a:pPr>
            <a:r>
              <a:rPr lang="ru-RU" sz="3600" b="1" dirty="0"/>
              <a:t>Чисто не там, где убирают, а там где не сорят.</a:t>
            </a:r>
          </a:p>
          <a:p>
            <a:pPr>
              <a:defRPr/>
            </a:pPr>
            <a:endParaRPr lang="ru-RU" sz="3600" b="1" dirty="0"/>
          </a:p>
          <a:p>
            <a:pPr marL="571500" indent="-571500">
              <a:buFont typeface="Arial" pitchFamily="34" charset="0"/>
              <a:buChar char="•"/>
              <a:defRPr/>
            </a:pPr>
            <a:r>
              <a:rPr lang="ru-RU" sz="3600" b="1" dirty="0"/>
              <a:t>Каждой вещи – свое место.</a:t>
            </a:r>
          </a:p>
          <a:p>
            <a:pPr>
              <a:defRPr/>
            </a:pPr>
            <a:endParaRPr lang="ru-RU" sz="3600" b="1" dirty="0"/>
          </a:p>
          <a:p>
            <a:pPr>
              <a:buFont typeface="Arial" charset="0"/>
              <a:buChar char="•"/>
              <a:defRPr/>
            </a:pPr>
            <a:r>
              <a:rPr lang="ru-RU" sz="3600" b="1" dirty="0"/>
              <a:t>Никогда не откладывай на завтра то, что можно сделать сегодня.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5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5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5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5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    Виды  уборки</a:t>
            </a:r>
            <a:endParaRPr lang="ru-RU" sz="48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554" name="TextBox 5"/>
          <p:cNvSpPr txBox="1">
            <a:spLocks noChangeArrowheads="1"/>
          </p:cNvSpPr>
          <p:nvPr/>
        </p:nvSpPr>
        <p:spPr bwMode="auto">
          <a:xfrm>
            <a:off x="539750" y="1484313"/>
            <a:ext cx="2376488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/>
              <a:t>      Сухая</a:t>
            </a:r>
          </a:p>
          <a:p>
            <a:r>
              <a:rPr lang="ru-RU" sz="2400" b="1"/>
              <a:t>( ежедневная)</a:t>
            </a:r>
          </a:p>
        </p:txBody>
      </p:sp>
      <p:sp>
        <p:nvSpPr>
          <p:cNvPr id="23555" name="TextBox 6"/>
          <p:cNvSpPr txBox="1">
            <a:spLocks noChangeArrowheads="1"/>
          </p:cNvSpPr>
          <p:nvPr/>
        </p:nvSpPr>
        <p:spPr bwMode="auto">
          <a:xfrm>
            <a:off x="3059113" y="1557338"/>
            <a:ext cx="2592387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/>
              <a:t>      Влажная</a:t>
            </a:r>
          </a:p>
          <a:p>
            <a:r>
              <a:rPr lang="ru-RU" sz="2400" b="1"/>
              <a:t>(еженедельная</a:t>
            </a:r>
            <a:r>
              <a:rPr lang="ru-RU" sz="2400"/>
              <a:t>)</a:t>
            </a:r>
          </a:p>
        </p:txBody>
      </p:sp>
      <p:sp>
        <p:nvSpPr>
          <p:cNvPr id="23556" name="TextBox 7"/>
          <p:cNvSpPr txBox="1">
            <a:spLocks noChangeArrowheads="1"/>
          </p:cNvSpPr>
          <p:nvPr/>
        </p:nvSpPr>
        <p:spPr bwMode="auto">
          <a:xfrm>
            <a:off x="5867400" y="1628775"/>
            <a:ext cx="2665413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/>
              <a:t>       Сезонная</a:t>
            </a:r>
          </a:p>
          <a:p>
            <a:r>
              <a:rPr lang="ru-RU" sz="2400" b="1"/>
              <a:t>( генеральная</a:t>
            </a:r>
            <a:r>
              <a:rPr lang="ru-RU" b="1">
                <a:latin typeface="Franklin Gothic Book" pitchFamily="34" charset="0"/>
              </a:rPr>
              <a:t>) </a:t>
            </a:r>
          </a:p>
        </p:txBody>
      </p:sp>
      <p:pic>
        <p:nvPicPr>
          <p:cNvPr id="23557" name="Picture 11" descr="J:\урок гигиена жилища\flyttstäda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132138" y="2492375"/>
            <a:ext cx="2879725" cy="2862263"/>
          </a:xfrm>
        </p:spPr>
      </p:pic>
      <p:pic>
        <p:nvPicPr>
          <p:cNvPr id="23558" name="Picture 12" descr="J:\урок гигиена жилища\gde_vzyat_e_nergiyu.uborka_thumb1 (1)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2492375"/>
            <a:ext cx="2808287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9" name="Picture 13" descr="J:\урок гигиена жилища\i (2)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6156325" y="2565400"/>
            <a:ext cx="2808288" cy="28082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                </a:t>
            </a:r>
            <a:r>
              <a:rPr lang="ru-RU" sz="44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освещение</a:t>
            </a:r>
            <a:endParaRPr lang="ru-RU" sz="4400" b="1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4578" name="Picture 2" descr="J:\урок гигиена жилища\i (5)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84213" y="1484313"/>
            <a:ext cx="3311525" cy="2160587"/>
          </a:xfrm>
        </p:spPr>
      </p:pic>
      <p:pic>
        <p:nvPicPr>
          <p:cNvPr id="24579" name="Picture 3" descr="J:\урок гигиена жилища\загруженное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79613" y="4221163"/>
            <a:ext cx="4608512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4" descr="J:\урок гигиена жилища\22.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4716463" y="1484313"/>
            <a:ext cx="3694112" cy="22320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Что  делает  дом   </a:t>
            </a:r>
            <a:r>
              <a:rPr lang="ru-RU" sz="49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уютным?</a:t>
            </a:r>
            <a:endParaRPr lang="ru-RU" sz="4900" b="1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602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5603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5604" name="TextBox 4"/>
          <p:cNvSpPr txBox="1">
            <a:spLocks noChangeArrowheads="1"/>
          </p:cNvSpPr>
          <p:nvPr/>
        </p:nvSpPr>
        <p:spPr bwMode="auto">
          <a:xfrm>
            <a:off x="755650" y="1989138"/>
            <a:ext cx="7488238" cy="317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ru-RU" sz="4000">
                <a:solidFill>
                  <a:srgbClr val="C00000"/>
                </a:solidFill>
              </a:rPr>
              <a:t>Порядок.</a:t>
            </a:r>
          </a:p>
          <a:p>
            <a:pPr>
              <a:buFont typeface="Arial" charset="0"/>
              <a:buChar char="•"/>
            </a:pPr>
            <a:r>
              <a:rPr lang="ru-RU" sz="4000">
                <a:solidFill>
                  <a:srgbClr val="C00000"/>
                </a:solidFill>
              </a:rPr>
              <a:t>Не загромежденность.</a:t>
            </a:r>
          </a:p>
          <a:p>
            <a:pPr>
              <a:buFont typeface="Arial" charset="0"/>
              <a:buChar char="•"/>
            </a:pPr>
            <a:r>
              <a:rPr lang="ru-RU" sz="4000">
                <a:solidFill>
                  <a:srgbClr val="C00000"/>
                </a:solidFill>
              </a:rPr>
              <a:t>Правильно подобранная мебель.</a:t>
            </a:r>
          </a:p>
          <a:p>
            <a:pPr>
              <a:buFont typeface="Arial" charset="0"/>
              <a:buChar char="•"/>
            </a:pPr>
            <a:r>
              <a:rPr lang="ru-RU" sz="4000">
                <a:solidFill>
                  <a:srgbClr val="C00000"/>
                </a:solidFill>
              </a:rPr>
              <a:t>Свежий воздух.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4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       Удобства </a:t>
            </a:r>
            <a:r>
              <a:rPr lang="ru-RU" sz="4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 доме</a:t>
            </a:r>
            <a:endParaRPr lang="ru-RU" sz="4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6626" name="Picture 2" descr="J:\урок гигиена жилища\136421409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50825" y="1700213"/>
            <a:ext cx="4191000" cy="2790825"/>
          </a:xfrm>
        </p:spPr>
      </p:pic>
      <p:pic>
        <p:nvPicPr>
          <p:cNvPr id="26627" name="Picture 3" descr="J:\урок гигиена жилища\57401864db6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932363" y="1773238"/>
            <a:ext cx="3887787" cy="2735262"/>
          </a:xfrm>
        </p:spPr>
      </p:pic>
      <p:sp>
        <p:nvSpPr>
          <p:cNvPr id="26628" name="TextBox 6"/>
          <p:cNvSpPr txBox="1">
            <a:spLocks noChangeArrowheads="1"/>
          </p:cNvSpPr>
          <p:nvPr/>
        </p:nvSpPr>
        <p:spPr bwMode="auto">
          <a:xfrm>
            <a:off x="1403350" y="5373688"/>
            <a:ext cx="6840538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solidFill>
                  <a:srgbClr val="FF0000"/>
                </a:solidFill>
              </a:rPr>
              <a:t>Внимание! </a:t>
            </a:r>
            <a:r>
              <a:rPr lang="ru-RU" sz="2800">
                <a:solidFill>
                  <a:srgbClr val="002060"/>
                </a:solidFill>
              </a:rPr>
              <a:t>Санузел, ванная и кухня требуют ежедневной влажной уборки.</a:t>
            </a:r>
            <a:endParaRPr lang="ru-RU" sz="28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4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                Красота</a:t>
            </a:r>
            <a:endParaRPr lang="ru-RU" sz="4400" b="1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7650" name="Picture 2" descr="J:\урок гигиена жилища\i (6)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07950" y="2060575"/>
            <a:ext cx="1428750" cy="1428750"/>
          </a:xfrm>
        </p:spPr>
      </p:pic>
      <p:pic>
        <p:nvPicPr>
          <p:cNvPr id="27651" name="Picture 3" descr="J:\урок гигиена жилища\i (7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47813" y="1125538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2" name="Picture 4" descr="J:\урок гигиена жилища\i (8)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2987675" y="2133600"/>
            <a:ext cx="1428750" cy="1428750"/>
          </a:xfrm>
        </p:spPr>
      </p:pic>
      <p:pic>
        <p:nvPicPr>
          <p:cNvPr id="27653" name="Picture 5" descr="J:\урок гигиена жилища\i (9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7950" y="4868863"/>
            <a:ext cx="1524000" cy="172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4" name="Picture 6" descr="J:\урок гигиена жилища\i (10)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47813" y="4076700"/>
            <a:ext cx="19050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5" name="Picture 7" descr="J:\урок гигиена жилища\vyazanye-prixvatki-dlya-kuxni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643438" y="3213100"/>
            <a:ext cx="2232025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6" name="Picture 8" descr="J:\урок гигиена жилища\2644299_33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300788" y="1196975"/>
            <a:ext cx="2592387" cy="187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7" name="Picture 9" descr="J:\урок гигиена жилища\accesorios-para-cuartos-infantiles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435600" y="4941888"/>
            <a:ext cx="335915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        Наши помощники</a:t>
            </a:r>
            <a:endParaRPr lang="ru-RU" sz="4400" b="1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8674" name="Picture 2" descr="J:\урок гигиена жилища\i (3)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292725" y="4076700"/>
            <a:ext cx="3455988" cy="2305050"/>
          </a:xfrm>
        </p:spPr>
      </p:pic>
      <p:pic>
        <p:nvPicPr>
          <p:cNvPr id="28675" name="Picture 3" descr="J:\урок гигиена жилища\u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950" y="1268413"/>
            <a:ext cx="4346575" cy="240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6" name="Picture 4" descr="J:\урок гигиена жилища\Uborka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00113" y="4365625"/>
            <a:ext cx="1727200" cy="208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5" descr="J:\урок гигиена жилища\Valytojai-yra-vertingesni-nei-bankininkai_img_newsarticle56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59338" y="1268413"/>
            <a:ext cx="3457575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8" name="Picture 8" descr="J:\урок гигиена жилища\000000963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6"/>
          <a:srcRect/>
          <a:stretch>
            <a:fillRect/>
          </a:stretch>
        </p:blipFill>
        <p:spPr>
          <a:xfrm>
            <a:off x="179388" y="4076700"/>
            <a:ext cx="2627312" cy="2376488"/>
          </a:xfrm>
        </p:spPr>
      </p:pic>
      <p:pic>
        <p:nvPicPr>
          <p:cNvPr id="28679" name="Picture 9" descr="J:\урок гигиена жилища\mob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987675" y="4149725"/>
            <a:ext cx="2160588" cy="230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Инструкция -  </a:t>
            </a:r>
            <a:r>
              <a:rPr lang="ru-RU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это описание этапов работы со средством</a:t>
            </a:r>
            <a:endParaRPr lang="ru-RU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8228013" cy="4724400"/>
          </a:xfrm>
        </p:spPr>
        <p:txBody>
          <a:bodyPr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Задание: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 1.Ознакомся     со средством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2.Найди инструкцию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3. Внимательно прочитай.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b="1" dirty="0" smtClean="0">
              <a:latin typeface="Arial" pitchFamily="34" charset="0"/>
              <a:cs typeface="Arial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          Помни меры безопасности.</a:t>
            </a:r>
          </a:p>
          <a:p>
            <a:pPr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ru-RU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Нельзя брать в рот!</a:t>
            </a:r>
          </a:p>
          <a:p>
            <a:pPr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ru-RU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Не нюхать!</a:t>
            </a:r>
          </a:p>
          <a:p>
            <a:pPr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ru-RU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Не давать детям!</a:t>
            </a:r>
          </a:p>
          <a:p>
            <a:pPr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ru-RU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Быть внимательным и осторожным при использовании!</a:t>
            </a:r>
          </a:p>
          <a:p>
            <a:pPr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endParaRPr lang="ru-RU" b="1" dirty="0" smtClean="0">
              <a:latin typeface="Arial" pitchFamily="34" charset="0"/>
              <a:cs typeface="Arial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11863" y="1600200"/>
            <a:ext cx="2979737" cy="4724400"/>
          </a:xfrm>
        </p:spPr>
        <p:txBody>
          <a:bodyPr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Объясни поговорку: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722" name="Содержимое 2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3989388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0723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0724" name="TextBox 4"/>
          <p:cNvSpPr txBox="1">
            <a:spLocks noChangeArrowheads="1"/>
          </p:cNvSpPr>
          <p:nvPr/>
        </p:nvSpPr>
        <p:spPr bwMode="auto">
          <a:xfrm>
            <a:off x="323850" y="2312988"/>
            <a:ext cx="8569325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800">
                <a:solidFill>
                  <a:srgbClr val="7030A0"/>
                </a:solidFill>
              </a:rPr>
              <a:t>Впусти меня в свой дом, и я скажу кто ты.</a:t>
            </a:r>
          </a:p>
        </p:txBody>
      </p:sp>
      <p:sp>
        <p:nvSpPr>
          <p:cNvPr id="30725" name="AutoShape 6">
            <a:hlinkClick r:id="rId2" action="ppaction://hlinkfile"/>
          </p:cNvPr>
          <p:cNvSpPr>
            <a:spLocks noChangeArrowheads="1"/>
          </p:cNvSpPr>
          <p:nvPr/>
        </p:nvSpPr>
        <p:spPr bwMode="auto">
          <a:xfrm>
            <a:off x="2555875" y="6092825"/>
            <a:ext cx="914400" cy="765175"/>
          </a:xfrm>
          <a:prstGeom prst="star4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64008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54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Спасибо за урок</a:t>
            </a:r>
            <a:r>
              <a:rPr lang="ru-RU" sz="54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!</a:t>
            </a:r>
            <a:endParaRPr lang="ru-RU" sz="5400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746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algn="just" eaLnBrk="1" hangingPunct="1">
              <a:buFont typeface="Wingdings 2" pitchFamily="18" charset="2"/>
              <a:buNone/>
            </a:pPr>
            <a:r>
              <a:rPr lang="ru-RU" smtClean="0"/>
              <a:t>        </a:t>
            </a:r>
          </a:p>
        </p:txBody>
      </p:sp>
      <p:sp>
        <p:nvSpPr>
          <p:cNvPr id="31747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Трек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386</TotalTime>
  <Words>107</Words>
  <Application>Microsoft Office PowerPoint</Application>
  <PresentationFormat>Экран (4:3)</PresentationFormat>
  <Paragraphs>42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Шаблон оформления</vt:lpstr>
      </vt:variant>
      <vt:variant>
        <vt:i4>8</vt:i4>
      </vt:variant>
      <vt:variant>
        <vt:lpstr>Заголовки слайдов</vt:lpstr>
      </vt:variant>
      <vt:variant>
        <vt:i4>19</vt:i4>
      </vt:variant>
    </vt:vector>
  </HeadingPairs>
  <TitlesOfParts>
    <vt:vector size="32" baseType="lpstr">
      <vt:lpstr>Arial</vt:lpstr>
      <vt:lpstr>Franklin Gothic Medium</vt:lpstr>
      <vt:lpstr>Franklin Gothic Book</vt:lpstr>
      <vt:lpstr>Wingdings 2</vt:lpstr>
      <vt:lpstr>Calibri</vt:lpstr>
      <vt:lpstr>Трек</vt:lpstr>
      <vt:lpstr>Трек</vt:lpstr>
      <vt:lpstr>Трек</vt:lpstr>
      <vt:lpstr>Трек</vt:lpstr>
      <vt:lpstr>Трек</vt:lpstr>
      <vt:lpstr>Трек</vt:lpstr>
      <vt:lpstr>Трек</vt:lpstr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Вспомни:     Что такое  Жилой дом ?</dc:title>
  <dc:creator>Admin</dc:creator>
  <cp:lastModifiedBy>С</cp:lastModifiedBy>
  <cp:revision>49</cp:revision>
  <dcterms:created xsi:type="dcterms:W3CDTF">2014-01-10T13:43:42Z</dcterms:created>
  <dcterms:modified xsi:type="dcterms:W3CDTF">2014-01-27T04:23:41Z</dcterms:modified>
</cp:coreProperties>
</file>