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953000"/>
            <a:ext cx="57150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752600" y="3352800"/>
            <a:ext cx="5715000" cy="16002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19812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7912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9248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663300"/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663300"/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663300"/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9pPr>
    </p:titleStyle>
    <p:bodyStyle>
      <a:lvl1pPr marL="447675" indent="-447675" algn="l" rtl="0" eaLnBrk="1" fontAlgn="base" hangingPunct="1">
        <a:spcBef>
          <a:spcPct val="60000"/>
        </a:spcBef>
        <a:spcAft>
          <a:spcPct val="0"/>
        </a:spcAft>
        <a:buClr>
          <a:srgbClr val="663300"/>
        </a:buClr>
        <a:buChar char="•"/>
        <a:defRPr sz="2000">
          <a:solidFill>
            <a:srgbClr val="824100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>
          <a:solidFill>
            <a:srgbClr val="824100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600">
          <a:solidFill>
            <a:srgbClr val="824100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jpeg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4800" cy="879475"/>
          </a:xfrm>
        </p:spPr>
        <p:txBody>
          <a:bodyPr/>
          <a:lstStyle/>
          <a:p>
            <a:pPr algn="ctr"/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755576" y="1412776"/>
            <a:ext cx="7855024" cy="437842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Задача 1: </a:t>
            </a:r>
            <a:r>
              <a:rPr lang="ru-RU" sz="2800" dirty="0" smtClean="0">
                <a:solidFill>
                  <a:srgbClr val="002060"/>
                </a:solidFill>
              </a:rPr>
              <a:t>автомобиль прошел расстояние 500 м за 25с, найдите скорость автомобиля.</a:t>
            </a:r>
          </a:p>
          <a:p>
            <a:endParaRPr lang="ru-RU" dirty="0"/>
          </a:p>
        </p:txBody>
      </p:sp>
      <p:pic>
        <p:nvPicPr>
          <p:cNvPr id="26625" name="Picture 1" descr="C:\Users\Наталья\Downloads\899432_stock-photo-traffic-sig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20888"/>
            <a:ext cx="4386064" cy="2924043"/>
          </a:xfrm>
          <a:prstGeom prst="rect">
            <a:avLst/>
          </a:prstGeom>
          <a:noFill/>
          <a:ln w="3175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855024" cy="720080"/>
          </a:xfrm>
        </p:spPr>
        <p:txBody>
          <a:bodyPr/>
          <a:lstStyle/>
          <a:p>
            <a:pPr algn="ctr"/>
            <a:r>
              <a:rPr lang="ru-RU" dirty="0" smtClean="0"/>
              <a:t>Решите кроссворд: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680520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1. Движение, при котором тело проходит за любые равные участки времени равные расстояния 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2. Физическая величина, которая показывает какой путь проходит тело за единицу времени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3. Линия, по которой движется тело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4. Длина траектории, пройденная телом за данное время движения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5. Изменение положения тела относительно других тел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6. Какая единица измерения принята в СИ для измерения пути в качестве основной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9"/>
            <a:ext cx="7927032" cy="792088"/>
          </a:xfrm>
        </p:spPr>
        <p:txBody>
          <a:bodyPr/>
          <a:lstStyle/>
          <a:p>
            <a:r>
              <a:rPr lang="ru-RU" dirty="0" smtClean="0"/>
              <a:t>Домашнее задание: решите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Из"Азбуки" Л.Н.Толстого. Мужик вышел пешком из Тулы в Москву 5 часов утра .В 12 часов выехал барин из Тулы в Москву. Мужик идет 5 верст в каждый час, а барин едет 11 вёрст в каждый час. На какой версте барин догонит мужика?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4800" cy="879475"/>
          </a:xfrm>
        </p:spPr>
        <p:txBody>
          <a:bodyPr/>
          <a:lstStyle/>
          <a:p>
            <a:pPr algn="ctr"/>
            <a:r>
              <a:rPr lang="ru-RU" sz="4400" dirty="0" smtClean="0"/>
              <a:t>Рефлексия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зеленый – все получилось, все понятно</a:t>
            </a:r>
            <a:r>
              <a:rPr lang="ru-RU" sz="3200" dirty="0" smtClean="0">
                <a:solidFill>
                  <a:srgbClr val="002060"/>
                </a:solidFill>
              </a:rPr>
              <a:t>;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желтый – остались пробелы в знаниях</a:t>
            </a:r>
            <a:r>
              <a:rPr lang="ru-RU" sz="3200" dirty="0" smtClean="0">
                <a:solidFill>
                  <a:srgbClr val="002060"/>
                </a:solidFill>
              </a:rPr>
              <a:t>;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розовый – ничего не понял в течении урока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4800" cy="879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Ответьте на вопросы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3528" y="1412777"/>
          <a:ext cx="8568952" cy="3888430"/>
        </p:xfrm>
        <a:graphic>
          <a:graphicData uri="http://schemas.openxmlformats.org/drawingml/2006/table">
            <a:tbl>
              <a:tblPr/>
              <a:tblGrid>
                <a:gridCol w="4284028"/>
                <a:gridCol w="4284924"/>
              </a:tblGrid>
              <a:tr h="576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вариант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вариант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1.Запишите формулу для вычисления пути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1.Запишите формулу для вычисления времени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2.Единица измерения времени</a:t>
                      </a:r>
                      <a:endParaRPr lang="ru-RU" sz="2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2.Единица измерения пути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3.Переведите </a:t>
                      </a:r>
                      <a:r>
                        <a:rPr lang="ru-RU" sz="2400" i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 мин = …. с</a:t>
                      </a:r>
                      <a:endParaRPr lang="ru-RU" sz="2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3.Переведите </a:t>
                      </a:r>
                      <a:r>
                        <a:rPr lang="ru-RU" sz="2400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 км = … м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4.Переведите 18 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=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… 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4.Переведите 108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… 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948264" y="4509120"/>
          <a:ext cx="382141" cy="626711"/>
        </p:xfrm>
        <a:graphic>
          <a:graphicData uri="http://schemas.openxmlformats.org/presentationml/2006/ole">
            <p:oleObj spid="_x0000_s1032" name="Формула" r:id="rId3" imgW="241195" imgH="393529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100392" y="4509120"/>
          <a:ext cx="324991" cy="701296"/>
        </p:xfrm>
        <a:graphic>
          <a:graphicData uri="http://schemas.openxmlformats.org/presentationml/2006/ole">
            <p:oleObj spid="_x0000_s1031" name="Формула" r:id="rId4" imgW="177646" imgH="393359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555776" y="4509120"/>
          <a:ext cx="360040" cy="590466"/>
        </p:xfrm>
        <a:graphic>
          <a:graphicData uri="http://schemas.openxmlformats.org/presentationml/2006/ole">
            <p:oleObj spid="_x0000_s1030" name="Формула" r:id="rId5" imgW="241195" imgH="393529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635897" y="4509120"/>
          <a:ext cx="300326" cy="648072"/>
        </p:xfrm>
        <a:graphic>
          <a:graphicData uri="http://schemas.openxmlformats.org/presentationml/2006/ole">
            <p:oleObj spid="_x0000_s1029" name="Формула" r:id="rId6" imgW="177646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1412775"/>
          <a:ext cx="6984775" cy="3341174"/>
        </p:xfrm>
        <a:graphic>
          <a:graphicData uri="http://schemas.openxmlformats.org/drawingml/2006/table">
            <a:tbl>
              <a:tblPr/>
              <a:tblGrid>
                <a:gridCol w="3492023"/>
                <a:gridCol w="3492752"/>
              </a:tblGrid>
              <a:tr h="633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вариант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вариант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endParaRPr lang="ru-RU" sz="2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2400" i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2400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2400" i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2400 с</a:t>
                      </a:r>
                      <a:endParaRPr lang="ru-RU" sz="2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2400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3500 м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4. 0,5 </a:t>
                      </a:r>
                      <a:endParaRPr lang="ru-RU" sz="2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4. 30 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619672" y="2132855"/>
          <a:ext cx="1008112" cy="435321"/>
        </p:xfrm>
        <a:graphic>
          <a:graphicData uri="http://schemas.openxmlformats.org/presentationml/2006/ole">
            <p:oleObj spid="_x0000_s27652" name="Формула" r:id="rId3" imgW="418918" imgH="177723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148064" y="2060848"/>
          <a:ext cx="720080" cy="738082"/>
        </p:xfrm>
        <a:graphic>
          <a:graphicData uri="http://schemas.openxmlformats.org/presentationml/2006/ole">
            <p:oleObj spid="_x0000_s27651" name="Формула" r:id="rId4" imgW="380835" imgH="393529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220072" y="4077072"/>
          <a:ext cx="288032" cy="621543"/>
        </p:xfrm>
        <a:graphic>
          <a:graphicData uri="http://schemas.openxmlformats.org/presentationml/2006/ole">
            <p:oleObj spid="_x0000_s27650" name="Формула" r:id="rId5" imgW="177646" imgH="393359" progId="Equation.3">
              <p:embed/>
            </p:oleObj>
          </a:graphicData>
        </a:graphic>
      </p:graphicFrame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763688" y="4077072"/>
          <a:ext cx="288032" cy="621543"/>
        </p:xfrm>
        <a:graphic>
          <a:graphicData uri="http://schemas.openxmlformats.org/presentationml/2006/ole">
            <p:oleObj spid="_x0000_s27649" name="Формула" r:id="rId6" imgW="177646" imgH="393359" progId="Equation.3">
              <p:embed/>
            </p:oleObj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4800" cy="879475"/>
          </a:xfrm>
        </p:spPr>
        <p:txBody>
          <a:bodyPr/>
          <a:lstStyle/>
          <a:p>
            <a:pPr algn="ctr"/>
            <a:r>
              <a:rPr lang="ru-RU" dirty="0" smtClean="0"/>
              <a:t>Выполните взаимопроверку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62664" cy="2594992"/>
          </a:xfrm>
        </p:spPr>
        <p:txBody>
          <a:bodyPr/>
          <a:lstStyle/>
          <a:p>
            <a:pPr algn="ctr"/>
            <a:r>
              <a:rPr lang="ru-RU" dirty="0" smtClean="0"/>
              <a:t>Тема урока: «Решение задач на расчёт пути, скорости и времени движения тела.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071048" cy="495448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Задача 2: </a:t>
            </a:r>
            <a:r>
              <a:rPr lang="ru-RU" sz="2400" dirty="0" smtClean="0">
                <a:solidFill>
                  <a:srgbClr val="002060"/>
                </a:solidFill>
              </a:rPr>
              <a:t>Великий </a:t>
            </a:r>
            <a:r>
              <a:rPr lang="ru-RU" sz="2400" dirty="0" smtClean="0">
                <a:solidFill>
                  <a:srgbClr val="002060"/>
                </a:solidFill>
              </a:rPr>
              <a:t>русский писатель и наш земляк Л.Н.Толстой любил путешествовать и мог пройти пешком из Тулы в Москву.  Вычислите время, затраченное Л.Н.Толстым на это путешествие, если известно, что пройденный путь равен 190 км, а средняя скорость движения человека примерно 5        . 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076056" y="2636912"/>
          <a:ext cx="360040" cy="587434"/>
        </p:xfrm>
        <a:graphic>
          <a:graphicData uri="http://schemas.openxmlformats.org/presentationml/2006/ole">
            <p:oleObj spid="_x0000_s28674" name="Формула" r:id="rId3" imgW="241200" imgH="393480" progId="Equation.3">
              <p:embed/>
            </p:oleObj>
          </a:graphicData>
        </a:graphic>
      </p:graphicFrame>
      <p:pic>
        <p:nvPicPr>
          <p:cNvPr id="28675" name="Picture 3" descr="C:\Users\Наталья\Downloads\Т.Л.-Толстая-Сухотина.-Портрет-Толстого-в-кресле-с-книгой-в-руке.-1891-г.-Копия-с-оригинала-И.Е.-Репина.-1887-г.-Холст-масл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780928"/>
            <a:ext cx="2084832" cy="3121152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071048" cy="5098504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Задача 3: </a:t>
            </a:r>
            <a:r>
              <a:rPr lang="ru-RU" sz="2400" dirty="0" smtClean="0">
                <a:solidFill>
                  <a:srgbClr val="002060"/>
                </a:solidFill>
              </a:rPr>
              <a:t>Серебряную </a:t>
            </a:r>
            <a:r>
              <a:rPr lang="ru-RU" sz="2400" dirty="0" smtClean="0">
                <a:solidFill>
                  <a:srgbClr val="002060"/>
                </a:solidFill>
              </a:rPr>
              <a:t>медаль на Олимпийский играх в </a:t>
            </a:r>
            <a:r>
              <a:rPr lang="ru-RU" sz="2400" dirty="0" err="1" smtClean="0">
                <a:solidFill>
                  <a:srgbClr val="002060"/>
                </a:solidFill>
              </a:rPr>
              <a:t>Лиллехамере</a:t>
            </a:r>
            <a:r>
              <a:rPr lang="ru-RU" sz="2400" dirty="0" smtClean="0">
                <a:solidFill>
                  <a:srgbClr val="002060"/>
                </a:solidFill>
              </a:rPr>
              <a:t> впервые в истории горнолыжного спорта России заняла С.Гладышева, проигравшая победительнице 0,2 с. На сколько метров она отстала, если средняя скорость движения на горнолыжной трассе 108       ? 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47664" y="2492896"/>
          <a:ext cx="360040" cy="587434"/>
        </p:xfrm>
        <a:graphic>
          <a:graphicData uri="http://schemas.openxmlformats.org/presentationml/2006/ole">
            <p:oleObj spid="_x0000_s29698" name="Формула" r:id="rId3" imgW="241200" imgH="393480" progId="Equation.3">
              <p:embed/>
            </p:oleObj>
          </a:graphicData>
        </a:graphic>
      </p:graphicFrame>
      <p:pic>
        <p:nvPicPr>
          <p:cNvPr id="29699" name="Picture 3" descr="C:\Users\Наталья\Downloads\244620_SFyvKivejDfSqWyY1iPihg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708920"/>
            <a:ext cx="3816424" cy="253410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256584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Задача 3</a:t>
            </a:r>
            <a:r>
              <a:rPr lang="ru-RU" sz="2400" dirty="0" smtClean="0">
                <a:solidFill>
                  <a:srgbClr val="002060"/>
                </a:solidFill>
              </a:rPr>
              <a:t>: Баба </a:t>
            </a:r>
            <a:r>
              <a:rPr lang="ru-RU" sz="2400" dirty="0" smtClean="0">
                <a:solidFill>
                  <a:srgbClr val="002060"/>
                </a:solidFill>
              </a:rPr>
              <a:t>Яга летела в ступе со скоростью 20     в течение 5 мин, затем полчаса бежала 2 км по лесу, затем переплыла пруд шириной 1000 м со скоростью 0,5    . С какой средней скоростью гналась она за бедным Иванушкой?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660232" y="692696"/>
          <a:ext cx="288032" cy="637785"/>
        </p:xfrm>
        <a:graphic>
          <a:graphicData uri="http://schemas.openxmlformats.org/presentationml/2006/ole">
            <p:oleObj spid="_x0000_s30722" name="Формула" r:id="rId3" imgW="17748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076056" y="1412776"/>
          <a:ext cx="288032" cy="637785"/>
        </p:xfrm>
        <a:graphic>
          <a:graphicData uri="http://schemas.openxmlformats.org/presentationml/2006/ole">
            <p:oleObj spid="_x0000_s30725" name="Формула" r:id="rId4" imgW="177480" imgH="393480" progId="Equation.3">
              <p:embed/>
            </p:oleObj>
          </a:graphicData>
        </a:graphic>
      </p:graphicFrame>
      <p:pic>
        <p:nvPicPr>
          <p:cNvPr id="30726" name="Picture 6" descr="C:\Users\Наталья\Downloads\Plakat_baba_yag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492896"/>
            <a:ext cx="3933056" cy="3933056"/>
          </a:xfrm>
          <a:prstGeom prst="rect">
            <a:avLst/>
          </a:prstGeom>
          <a:ln w="3175" cap="rnd">
            <a:solidFill>
              <a:srgbClr val="00206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256584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Задача 5: </a:t>
            </a:r>
            <a:r>
              <a:rPr lang="ru-RU" sz="2400" dirty="0" smtClean="0">
                <a:solidFill>
                  <a:srgbClr val="002060"/>
                </a:solidFill>
              </a:rPr>
              <a:t>Определите </a:t>
            </a:r>
            <a:r>
              <a:rPr lang="ru-RU" sz="2400" dirty="0" smtClean="0">
                <a:solidFill>
                  <a:srgbClr val="002060"/>
                </a:solidFill>
              </a:rPr>
              <a:t>скорость при равномерном движении?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5040560" cy="3024336"/>
          </a:xfrm>
          <a:prstGeom prst="rect">
            <a:avLst/>
          </a:prstGeom>
          <a:noFill/>
          <a:ln w="317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640960" cy="54006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Задача 6:</a:t>
            </a:r>
            <a:r>
              <a:rPr lang="ru-RU" sz="2400" dirty="0" smtClean="0">
                <a:solidFill>
                  <a:srgbClr val="002060"/>
                </a:solidFill>
              </a:rPr>
              <a:t> Определите </a:t>
            </a:r>
            <a:r>
              <a:rPr lang="ru-RU" sz="2400" dirty="0" smtClean="0">
                <a:solidFill>
                  <a:srgbClr val="002060"/>
                </a:solidFill>
              </a:rPr>
              <a:t>путь, пройденный телом за  4 с?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5472608" cy="33843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2">
  <a:themeElements>
    <a:clrScheme name="Axis 1">
      <a:dk1>
        <a:srgbClr val="080808"/>
      </a:dk1>
      <a:lt1>
        <a:srgbClr val="F8F8F8"/>
      </a:lt1>
      <a:dk2>
        <a:srgbClr val="330000"/>
      </a:dk2>
      <a:lt2>
        <a:srgbClr val="FFFFFF"/>
      </a:lt2>
      <a:accent1>
        <a:srgbClr val="FF9900"/>
      </a:accent1>
      <a:accent2>
        <a:srgbClr val="CC3300"/>
      </a:accent2>
      <a:accent3>
        <a:srgbClr val="ADAAAA"/>
      </a:accent3>
      <a:accent4>
        <a:srgbClr val="D4D4D4"/>
      </a:accent4>
      <a:accent5>
        <a:srgbClr val="FFCAAA"/>
      </a:accent5>
      <a:accent6>
        <a:srgbClr val="B92D00"/>
      </a:accent6>
      <a:hlink>
        <a:srgbClr val="CC6600"/>
      </a:hlink>
      <a:folHlink>
        <a:srgbClr val="B2B282"/>
      </a:folHlink>
    </a:clrScheme>
    <a:fontScheme name="Axi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50</TotalTime>
  <Words>412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Тема3</vt:lpstr>
      <vt:lpstr>Тема2</vt:lpstr>
      <vt:lpstr>Формула</vt:lpstr>
      <vt:lpstr>Проверка домашнего задания</vt:lpstr>
      <vt:lpstr>Ответьте на вопросы</vt:lpstr>
      <vt:lpstr>Выполните взаимопроверку</vt:lpstr>
      <vt:lpstr>Тема урока: «Решение задач на расчёт пути, скорости и времени движения тела.</vt:lpstr>
      <vt:lpstr>Слайд 5</vt:lpstr>
      <vt:lpstr>Слайд 6</vt:lpstr>
      <vt:lpstr>Слайд 7</vt:lpstr>
      <vt:lpstr>Слайд 8</vt:lpstr>
      <vt:lpstr>Слайд 9</vt:lpstr>
      <vt:lpstr>Решите кроссворд:</vt:lpstr>
      <vt:lpstr>Домашнее задание: решите задачу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домашнего задания</dc:title>
  <dc:creator>Наталья</dc:creator>
  <cp:lastModifiedBy>Наталья</cp:lastModifiedBy>
  <cp:revision>17</cp:revision>
  <dcterms:created xsi:type="dcterms:W3CDTF">2018-10-15T17:15:08Z</dcterms:created>
  <dcterms:modified xsi:type="dcterms:W3CDTF">2018-10-18T18:18:45Z</dcterms:modified>
</cp:coreProperties>
</file>