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3" r:id="rId13"/>
    <p:sldId id="275" r:id="rId14"/>
    <p:sldId id="274" r:id="rId15"/>
    <p:sldId id="276" r:id="rId16"/>
    <p:sldId id="267" r:id="rId17"/>
    <p:sldId id="268" r:id="rId18"/>
    <p:sldId id="269" r:id="rId19"/>
    <p:sldId id="270" r:id="rId20"/>
    <p:sldId id="271" r:id="rId21"/>
    <p:sldId id="272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751CB"/>
    <a:srgbClr val="FF3300"/>
    <a:srgbClr val="800000"/>
    <a:srgbClr val="CC0066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43" autoAdjust="0"/>
    <p:restoredTop sz="94660"/>
  </p:normalViewPr>
  <p:slideViewPr>
    <p:cSldViewPr>
      <p:cViewPr varScale="1">
        <p:scale>
          <a:sx n="66" d="100"/>
          <a:sy n="66" d="100"/>
        </p:scale>
        <p:origin x="-145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2A33C-83F4-492B-9809-17CAAFFC267B}" type="datetimeFigureOut">
              <a:rPr lang="ru-RU" smtClean="0"/>
              <a:t>27.04.2016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113D6-192D-4C6D-BA86-E8F2F981CD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8456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2A33C-83F4-492B-9809-17CAAFFC267B}" type="datetimeFigureOut">
              <a:rPr lang="ru-RU" smtClean="0"/>
              <a:t>27.04.2016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113D6-192D-4C6D-BA86-E8F2F981CD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3215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2A33C-83F4-492B-9809-17CAAFFC267B}" type="datetimeFigureOut">
              <a:rPr lang="ru-RU" smtClean="0"/>
              <a:t>27.04.2016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113D6-192D-4C6D-BA86-E8F2F981CD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6632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2A33C-83F4-492B-9809-17CAAFFC267B}" type="datetimeFigureOut">
              <a:rPr lang="ru-RU" smtClean="0"/>
              <a:t>27.04.2016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113D6-192D-4C6D-BA86-E8F2F981CD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6965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2A33C-83F4-492B-9809-17CAAFFC267B}" type="datetimeFigureOut">
              <a:rPr lang="ru-RU" smtClean="0"/>
              <a:t>27.04.2016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113D6-192D-4C6D-BA86-E8F2F981CD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3606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2A33C-83F4-492B-9809-17CAAFFC267B}" type="datetimeFigureOut">
              <a:rPr lang="ru-RU" smtClean="0"/>
              <a:t>27.04.2016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113D6-192D-4C6D-BA86-E8F2F981CD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3840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2A33C-83F4-492B-9809-17CAAFFC267B}" type="datetimeFigureOut">
              <a:rPr lang="ru-RU" smtClean="0"/>
              <a:t>27.04.2016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113D6-192D-4C6D-BA86-E8F2F981CD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3396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2A33C-83F4-492B-9809-17CAAFFC267B}" type="datetimeFigureOut">
              <a:rPr lang="ru-RU" smtClean="0"/>
              <a:t>27.04.2016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113D6-192D-4C6D-BA86-E8F2F981CD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9918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2A33C-83F4-492B-9809-17CAAFFC267B}" type="datetimeFigureOut">
              <a:rPr lang="ru-RU" smtClean="0"/>
              <a:t>27.04.2016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113D6-192D-4C6D-BA86-E8F2F981CD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0599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2A33C-83F4-492B-9809-17CAAFFC267B}" type="datetimeFigureOut">
              <a:rPr lang="ru-RU" smtClean="0"/>
              <a:t>27.04.2016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113D6-192D-4C6D-BA86-E8F2F981CD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3395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2A33C-83F4-492B-9809-17CAAFFC267B}" type="datetimeFigureOut">
              <a:rPr lang="ru-RU" smtClean="0"/>
              <a:t>27.04.2016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113D6-192D-4C6D-BA86-E8F2F981CD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0831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C2A33C-83F4-492B-9809-17CAAFFC267B}" type="datetimeFigureOut">
              <a:rPr lang="ru-RU" smtClean="0"/>
              <a:t>27.04.2016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3113D6-192D-4C6D-BA86-E8F2F981CD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6223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071" y="1636618"/>
            <a:ext cx="5472608" cy="37702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39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red</a:t>
            </a:r>
            <a:endParaRPr lang="ru-RU" sz="239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498" y="26608"/>
            <a:ext cx="3471177" cy="3834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2306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23" y="2250680"/>
            <a:ext cx="6984776" cy="4606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07690" y="-396198"/>
            <a:ext cx="6192688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16600" b="1" cap="none" spc="0" dirty="0" smtClean="0">
                <a:ln w="1143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yellow</a:t>
            </a:r>
            <a:endParaRPr lang="ru-RU" sz="16600" b="1" cap="none" spc="0" dirty="0">
              <a:ln w="11430">
                <a:solidFill>
                  <a:srgbClr val="FFFF00"/>
                </a:solidFill>
              </a:ln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8812" y="3143074"/>
            <a:ext cx="3816597" cy="2821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0158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1495"/>
            <a:ext cx="5514975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851920" y="3212976"/>
            <a:ext cx="4774064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19900" b="1" cap="none" spc="0" dirty="0" smtClean="0">
                <a:ln w="11430"/>
                <a:solidFill>
                  <a:srgbClr val="FF33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pink</a:t>
            </a:r>
            <a:endParaRPr lang="ru-RU" sz="19900" b="1" cap="none" spc="0" dirty="0">
              <a:ln w="11430"/>
              <a:solidFill>
                <a:srgbClr val="FF33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18667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4674096" cy="5877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908658" y="2967335"/>
            <a:ext cx="6210546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19900" b="1" cap="none" spc="0" dirty="0" smtClean="0">
                <a:ln w="11430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green</a:t>
            </a:r>
            <a:endParaRPr lang="ru-RU" sz="19900" b="1" cap="none" spc="0" dirty="0">
              <a:ln w="11430">
                <a:solidFill>
                  <a:srgbClr val="00B050"/>
                </a:solidFill>
              </a:ln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65599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9300"/>
            <a:ext cx="7565299" cy="472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19077" y="2967335"/>
            <a:ext cx="8505854" cy="37702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3900" b="1" cap="none" spc="0" dirty="0" smtClean="0">
                <a:ln w="11430"/>
                <a:solidFill>
                  <a:srgbClr val="CC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purple</a:t>
            </a:r>
            <a:endParaRPr lang="ru-RU" sz="23900" b="1" cap="none" spc="0" dirty="0">
              <a:ln w="11430"/>
              <a:solidFill>
                <a:srgbClr val="CC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08063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623" y="116632"/>
            <a:ext cx="5715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9592" y="3933056"/>
            <a:ext cx="7920879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19900" b="1" cap="none" spc="0" dirty="0" smtClean="0">
                <a:ln w="11430"/>
                <a:solidFill>
                  <a:srgbClr val="8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brown</a:t>
            </a:r>
            <a:endParaRPr lang="ru-RU" sz="19900" b="1" cap="none" spc="0" dirty="0">
              <a:ln w="11430"/>
              <a:solidFill>
                <a:srgbClr val="8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6419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5499" y="2967335"/>
            <a:ext cx="6293006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16600" b="1" cap="none" spc="0" dirty="0" smtClean="0">
                <a:ln w="11430"/>
                <a:solidFill>
                  <a:srgbClr val="FF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orange</a:t>
            </a:r>
            <a:endParaRPr lang="ru-RU" sz="16600" b="1" cap="none" spc="0" dirty="0">
              <a:ln w="11430"/>
              <a:solidFill>
                <a:srgbClr val="FF33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3901430" cy="363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3600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7" y="10375"/>
            <a:ext cx="6096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062211" y="3025215"/>
            <a:ext cx="5925020" cy="37702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39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blue</a:t>
            </a:r>
            <a:endParaRPr lang="ru-RU" sz="239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44481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6336704" cy="4954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360949" y="3565909"/>
            <a:ext cx="4742581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99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grey</a:t>
            </a:r>
            <a:endParaRPr lang="ru-RU" sz="199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89087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87568" y="2967335"/>
            <a:ext cx="6168869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19900" b="1" cap="none" spc="0" dirty="0" smtClean="0">
                <a:ln w="11430"/>
                <a:solidFill>
                  <a:srgbClr val="9751CB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violet</a:t>
            </a:r>
            <a:endParaRPr lang="ru-RU" sz="19900" b="1" cap="none" spc="0" dirty="0">
              <a:ln w="11430"/>
              <a:solidFill>
                <a:srgbClr val="9751CB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6" name="Picture 2" descr="http://img1.liveinternet.ru/images/attach/c/10/111/268/111268541_5485175_flower01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1800" y="188640"/>
            <a:ext cx="3717696" cy="3717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9899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75125">
            <a:off x="559708" y="380594"/>
            <a:ext cx="3169567" cy="3169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88640"/>
            <a:ext cx="3609975" cy="476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13048" y="3373785"/>
            <a:ext cx="5732660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199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black</a:t>
            </a:r>
            <a:endParaRPr lang="ru-RU" sz="199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2284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476672"/>
            <a:ext cx="6696744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600" b="0" cap="none" spc="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WHITE</a:t>
            </a:r>
            <a:endParaRPr lang="ru-RU" sz="16600" b="0" cap="none" spc="0" dirty="0">
              <a:ln w="1841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809203"/>
            <a:ext cx="3372197" cy="3682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01544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892480" cy="6669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99740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6780245" cy="508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300192" y="2996952"/>
            <a:ext cx="30963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It is white.</a:t>
            </a:r>
            <a:endParaRPr lang="ru-RU" sz="5400" dirty="0"/>
          </a:p>
        </p:txBody>
      </p:sp>
      <p:sp>
        <p:nvSpPr>
          <p:cNvPr id="3" name="TextBox 2"/>
          <p:cNvSpPr txBox="1"/>
          <p:nvPr/>
        </p:nvSpPr>
        <p:spPr>
          <a:xfrm>
            <a:off x="2082521" y="5085184"/>
            <a:ext cx="424847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</a:rPr>
              <a:t>It is</a:t>
            </a:r>
            <a:r>
              <a:rPr lang="en-US" sz="4400" b="1" u="sng" dirty="0" smtClean="0">
                <a:solidFill>
                  <a:srgbClr val="FF0000"/>
                </a:solidFill>
              </a:rPr>
              <a:t> not </a:t>
            </a:r>
            <a:r>
              <a:rPr lang="en-US" sz="4400" b="1" dirty="0" smtClean="0">
                <a:solidFill>
                  <a:srgbClr val="FF0000"/>
                </a:solidFill>
              </a:rPr>
              <a:t>white.</a:t>
            </a:r>
          </a:p>
          <a:p>
            <a:r>
              <a:rPr lang="en-US" sz="4400" b="1" dirty="0" smtClean="0">
                <a:solidFill>
                  <a:srgbClr val="FF0000"/>
                </a:solidFill>
              </a:rPr>
              <a:t>It is yellow.</a:t>
            </a:r>
            <a:endParaRPr lang="ru-RU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2778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35530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576263"/>
            <a:ext cx="7524750" cy="570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445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26" y="620688"/>
            <a:ext cx="8361321" cy="5424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35934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418" y="548680"/>
            <a:ext cx="8761329" cy="5832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42257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1" y="1133744"/>
            <a:ext cx="7589643" cy="4743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7998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880" y="980728"/>
            <a:ext cx="7860241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72314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150" y="764704"/>
            <a:ext cx="8209289" cy="514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072852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25</Words>
  <Application>Microsoft Office PowerPoint</Application>
  <PresentationFormat>Экран (4:3)</PresentationFormat>
  <Paragraphs>15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7</cp:revision>
  <dcterms:created xsi:type="dcterms:W3CDTF">2015-10-07T18:13:00Z</dcterms:created>
  <dcterms:modified xsi:type="dcterms:W3CDTF">2016-04-27T11:08:22Z</dcterms:modified>
</cp:coreProperties>
</file>