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5" r:id="rId14"/>
    <p:sldId id="274" r:id="rId15"/>
    <p:sldId id="27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FF3300"/>
    <a:srgbClr val="800000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3" autoAdjust="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5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3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3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6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0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4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9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33C-83F4-492B-9809-17CAAFFC267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13D6-192D-4C6D-BA86-E8F2F981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2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71" y="1636618"/>
            <a:ext cx="547260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</a:t>
            </a:r>
            <a:endParaRPr lang="ru-RU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98" y="26608"/>
            <a:ext cx="3471177" cy="38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68" y="2967335"/>
            <a:ext cx="616886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9751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violet</a:t>
            </a:r>
            <a:endParaRPr lang="ru-RU" sz="19900" b="1" cap="none" spc="0" dirty="0">
              <a:ln w="11430"/>
              <a:solidFill>
                <a:srgbClr val="9751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mg1.liveinternet.ru/images/attach/c/10/111/268/111268541_5485175_flower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00" y="188640"/>
            <a:ext cx="3717696" cy="37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5125">
            <a:off x="559708" y="380594"/>
            <a:ext cx="3169567" cy="316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609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48" y="3373785"/>
            <a:ext cx="573266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</a:t>
            </a:r>
            <a:endParaRPr lang="ru-RU" sz="199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8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669674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</a:t>
            </a:r>
            <a:endParaRPr lang="ru-RU" sz="166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9203"/>
            <a:ext cx="3372197" cy="368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5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7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80245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299695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It is white.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082521" y="5085184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It is</a:t>
            </a:r>
            <a:r>
              <a:rPr lang="en-US" sz="4400" b="1" u="sng" dirty="0" smtClean="0">
                <a:solidFill>
                  <a:srgbClr val="FF0000"/>
                </a:solidFill>
              </a:rPr>
              <a:t> not </a:t>
            </a:r>
            <a:r>
              <a:rPr lang="en-US" sz="4400" b="1" dirty="0" smtClean="0">
                <a:solidFill>
                  <a:srgbClr val="FF0000"/>
                </a:solidFill>
              </a:rPr>
              <a:t>white.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It is yellow.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5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76263"/>
            <a:ext cx="7524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6" y="620688"/>
            <a:ext cx="8361321" cy="54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9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8" y="548680"/>
            <a:ext cx="876132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2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33744"/>
            <a:ext cx="7589643" cy="47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3" y="2250680"/>
            <a:ext cx="6984776" cy="46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690" y="-396198"/>
            <a:ext cx="619268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yellow</a:t>
            </a:r>
            <a:endParaRPr lang="ru-RU" sz="166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12" y="3143074"/>
            <a:ext cx="3816597" cy="282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0" y="980728"/>
            <a:ext cx="786024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3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0" y="764704"/>
            <a:ext cx="8209289" cy="51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2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95"/>
            <a:ext cx="5514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212976"/>
            <a:ext cx="477406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pink</a:t>
            </a:r>
            <a:endParaRPr lang="ru-RU" sz="199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6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74096" cy="587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8658" y="2967335"/>
            <a:ext cx="621054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green</a:t>
            </a:r>
            <a:endParaRPr lang="ru-RU" sz="199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5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300"/>
            <a:ext cx="7565299" cy="472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077" y="2967335"/>
            <a:ext cx="850585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purple</a:t>
            </a:r>
            <a:endParaRPr lang="ru-RU" sz="239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23" y="116632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933056"/>
            <a:ext cx="79208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brown</a:t>
            </a:r>
            <a:endParaRPr lang="ru-RU" sz="19900" b="1" cap="none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1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499" y="2967335"/>
            <a:ext cx="629300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orange</a:t>
            </a:r>
            <a:endParaRPr lang="ru-RU" sz="166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01430" cy="36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103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2211" y="3025215"/>
            <a:ext cx="592502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blue</a:t>
            </a:r>
            <a:endParaRPr lang="ru-RU" sz="23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4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336704" cy="49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949" y="3565909"/>
            <a:ext cx="4742581" cy="31547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grey</a:t>
            </a:r>
            <a:endParaRPr lang="ru-RU" sz="19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90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2015-10-07T18:13:00Z</dcterms:created>
  <dcterms:modified xsi:type="dcterms:W3CDTF">2016-04-27T11:08:22Z</dcterms:modified>
</cp:coreProperties>
</file>