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778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16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452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96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62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038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4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74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394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03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1482B-DEE0-4E5E-92AB-9BC01D7C37B6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C4B3D-16FC-4021-9C79-61B1023C0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69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924944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" y="-49882"/>
            <a:ext cx="4823817" cy="362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99992" y="764704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A  rabbit</a:t>
            </a:r>
            <a:endParaRPr lang="ru-RU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04109" y="5379462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three rabbits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68901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53" y="-1279"/>
            <a:ext cx="434415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08" y="2492896"/>
            <a:ext cx="4560316" cy="4252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16806" y="404664"/>
            <a:ext cx="3240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A horse</a:t>
            </a:r>
            <a:endParaRPr lang="ru-RU" sz="6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49057" y="4444947"/>
            <a:ext cx="36724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 </a:t>
            </a:r>
            <a:r>
              <a:rPr lang="en-US" sz="6600" b="1" dirty="0" smtClean="0"/>
              <a:t>two horses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82683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48880"/>
            <a:ext cx="472440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0" y="270489"/>
            <a:ext cx="5019126" cy="313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63732" y="270489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A raccoon</a:t>
            </a:r>
            <a:endParaRPr lang="ru-RU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4650705"/>
            <a:ext cx="37444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five raccoons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90782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09875"/>
            <a:ext cx="60960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381226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60738" y="137236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A fox</a:t>
            </a:r>
            <a:endParaRPr lang="ru-RU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49945" y="4440337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 two foxes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27797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950" y="3225659"/>
            <a:ext cx="6053902" cy="3632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69" y="35349"/>
            <a:ext cx="4850904" cy="363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8" y="548680"/>
            <a:ext cx="4680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Comic Sans MS" panose="030F0702030302020204" pitchFamily="66" charset="0"/>
              </a:rPr>
              <a:t>A tiger</a:t>
            </a:r>
            <a:endParaRPr lang="ru-RU" sz="96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96" y="4287966"/>
            <a:ext cx="36056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latin typeface="Comic Sans MS" panose="030F0702030302020204" pitchFamily="66" charset="0"/>
              </a:rPr>
              <a:t>three  tigers</a:t>
            </a:r>
            <a:endParaRPr lang="ru-RU" sz="8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6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280" y="2669429"/>
            <a:ext cx="5309720" cy="41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2" y="9484"/>
            <a:ext cx="4559152" cy="364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36912" y="98885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A wolf</a:t>
            </a:r>
            <a:endParaRPr lang="ru-RU" sz="9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4091513"/>
            <a:ext cx="35638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 two wolves</a:t>
            </a:r>
            <a:endParaRPr lang="ru-RU" sz="8800" b="1" dirty="0"/>
          </a:p>
        </p:txBody>
      </p:sp>
    </p:spTree>
    <p:extLst>
      <p:ext uri="{BB962C8B-B14F-4D97-AF65-F5344CB8AC3E}">
        <p14:creationId xmlns:p14="http://schemas.microsoft.com/office/powerpoint/2010/main" val="169877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" y="-12576"/>
            <a:ext cx="36195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88343"/>
            <a:ext cx="5770612" cy="288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117150"/>
            <a:ext cx="5523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A parrot</a:t>
            </a:r>
            <a:endParaRPr lang="ru-RU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3597855" y="2708920"/>
            <a:ext cx="6817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 six parrots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80710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3133" y="548680"/>
            <a:ext cx="7963603" cy="1296144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Comic Sans MS" panose="030F0702030302020204" pitchFamily="66" charset="0"/>
              </a:rPr>
              <a:t>1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.I am afraid of tigers.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I like </a:t>
            </a:r>
            <a:r>
              <a:rPr lang="en-US" sz="44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horses</a:t>
            </a:r>
            <a:r>
              <a:rPr lang="en-US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endParaRPr lang="ru-RU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086200" y="2661604"/>
            <a:ext cx="5724128" cy="1584176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omic Sans MS" panose="030F0702030302020204" pitchFamily="66" charset="0"/>
              </a:rPr>
              <a:t>2</a:t>
            </a:r>
            <a:r>
              <a:rPr lang="en-US" sz="36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. I like rabbits and cats.</a:t>
            </a:r>
          </a:p>
          <a:p>
            <a:r>
              <a:rPr lang="en-US" sz="36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I am afraid of wolves and tigers.</a:t>
            </a:r>
            <a:endParaRPr lang="ru-RU" sz="36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332422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5536" y="4581128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Comic Sans MS" panose="030F0702030302020204" pitchFamily="66" charset="0"/>
              </a:rPr>
              <a:t>Ann</a:t>
            </a:r>
            <a:endParaRPr lang="ru-RU" sz="6600" b="1" dirty="0">
              <a:latin typeface="Comic Sans MS" panose="030F0702030302020204" pitchFamily="66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3113"/>
            <a:ext cx="1704020" cy="138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80" y="4221907"/>
            <a:ext cx="3946376" cy="254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948264" y="5681116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/>
              <a:t>Mike 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218508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628" y="1599590"/>
            <a:ext cx="3394139" cy="191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059832" y="3182902"/>
            <a:ext cx="3208809" cy="10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9371" y="169594"/>
            <a:ext cx="4114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002060"/>
                </a:solidFill>
              </a:rPr>
              <a:t>I am afraid of…..</a:t>
            </a:r>
            <a:br>
              <a:rPr lang="en-US" b="1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002060"/>
                </a:solidFill>
              </a:rPr>
              <a:t>I like …….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94115"/>
            <a:ext cx="429577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88640"/>
            <a:ext cx="4041775" cy="5937523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800" b="1" dirty="0" smtClean="0">
                <a:latin typeface="Comic Sans MS" panose="030F0702030302020204" pitchFamily="66" charset="0"/>
              </a:rPr>
              <a:t>bears</a:t>
            </a:r>
          </a:p>
          <a:p>
            <a:pPr algn="r"/>
            <a:r>
              <a:rPr lang="en-US" sz="2800" b="1" dirty="0" smtClean="0">
                <a:latin typeface="Comic Sans MS" panose="030F0702030302020204" pitchFamily="66" charset="0"/>
              </a:rPr>
              <a:t> cats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foxes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mice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rabbits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parrots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raccoons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pigs</a:t>
            </a:r>
          </a:p>
          <a:p>
            <a:pPr algn="r"/>
            <a:r>
              <a:rPr lang="en-US" sz="2800" b="1" dirty="0" smtClean="0">
                <a:latin typeface="Comic Sans MS" panose="030F0702030302020204" pitchFamily="66" charset="0"/>
              </a:rPr>
              <a:t>wolves</a:t>
            </a:r>
          </a:p>
          <a:p>
            <a:pPr algn="r"/>
            <a:r>
              <a:rPr lang="en-US" sz="2800" b="1" dirty="0" smtClean="0">
                <a:latin typeface="Comic Sans MS" panose="030F0702030302020204" pitchFamily="66" charset="0"/>
              </a:rPr>
              <a:t> tigers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horses</a:t>
            </a:r>
          </a:p>
          <a:p>
            <a:pPr algn="r"/>
            <a:r>
              <a:rPr lang="en-US" sz="2800" b="1" dirty="0">
                <a:latin typeface="Comic Sans MS" panose="030F0702030302020204" pitchFamily="66" charset="0"/>
              </a:rPr>
              <a:t> </a:t>
            </a:r>
            <a:r>
              <a:rPr lang="en-US" sz="2800" b="1" dirty="0" smtClean="0">
                <a:latin typeface="Comic Sans MS" panose="030F0702030302020204" pitchFamily="66" charset="0"/>
              </a:rPr>
              <a:t>dogs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" y="4658515"/>
            <a:ext cx="3546723" cy="216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58" y="2830063"/>
            <a:ext cx="2797865" cy="186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9431"/>
            <a:ext cx="2106935" cy="1578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9" y="69581"/>
            <a:ext cx="18383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85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2924945"/>
            <a:ext cx="4497388" cy="32012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omic Sans MS" panose="030F0702030302020204" pitchFamily="66" charset="0"/>
              </a:rPr>
              <a:t>Hi, I am </a:t>
            </a:r>
            <a:r>
              <a:rPr lang="en-US" sz="2800" b="1" dirty="0" err="1" smtClean="0">
                <a:latin typeface="Comic Sans MS" panose="030F0702030302020204" pitchFamily="66" charset="0"/>
              </a:rPr>
              <a:t>Kate.I</a:t>
            </a:r>
            <a:r>
              <a:rPr lang="en-US" sz="2800" b="1" dirty="0" smtClean="0">
                <a:latin typeface="Comic Sans MS" panose="030F0702030302020204" pitchFamily="66" charset="0"/>
              </a:rPr>
              <a:t> am 10.</a:t>
            </a:r>
          </a:p>
          <a:p>
            <a:pPr marL="0" indent="0">
              <a:buNone/>
            </a:pPr>
            <a:r>
              <a:rPr lang="en-US" sz="2800" b="1" dirty="0" smtClean="0">
                <a:latin typeface="Comic Sans MS" panose="030F0702030302020204" pitchFamily="66" charset="0"/>
              </a:rPr>
              <a:t>I like animals.</a:t>
            </a:r>
          </a:p>
          <a:p>
            <a:pPr marL="0" indent="0">
              <a:buNone/>
            </a:pPr>
            <a:r>
              <a:rPr lang="en-US" sz="2800" b="1" dirty="0" smtClean="0">
                <a:latin typeface="Comic Sans MS" panose="030F0702030302020204" pitchFamily="66" charset="0"/>
              </a:rPr>
              <a:t>My favourite animals are parrots.</a:t>
            </a:r>
          </a:p>
          <a:p>
            <a:pPr marL="0" indent="0">
              <a:buNone/>
            </a:pPr>
            <a:r>
              <a:rPr lang="en-US" sz="2800" b="1" dirty="0" smtClean="0">
                <a:latin typeface="Comic Sans MS" panose="030F0702030302020204" pitchFamily="66" charset="0"/>
              </a:rPr>
              <a:t>They are funny and smart.</a:t>
            </a:r>
          </a:p>
          <a:p>
            <a:pPr marL="0" indent="0">
              <a:buNone/>
            </a:pPr>
            <a:r>
              <a:rPr lang="en-US" sz="2800" b="1" dirty="0" smtClean="0">
                <a:latin typeface="Comic Sans MS" panose="030F0702030302020204" pitchFamily="66" charset="0"/>
              </a:rPr>
              <a:t>I like playing with my parrot </a:t>
            </a:r>
            <a:r>
              <a:rPr lang="en-US" sz="2800" b="1" dirty="0" err="1" smtClean="0">
                <a:latin typeface="Comic Sans MS" panose="030F0702030302020204" pitchFamily="66" charset="0"/>
              </a:rPr>
              <a:t>Kesha</a:t>
            </a:r>
            <a:r>
              <a:rPr lang="en-US" sz="2800" b="1" dirty="0" smtClean="0">
                <a:latin typeface="Comic Sans MS" panose="030F0702030302020204" pitchFamily="66" charset="0"/>
              </a:rPr>
              <a:t>.</a:t>
            </a:r>
            <a:endParaRPr lang="ru-RU" sz="2800" b="1" dirty="0">
              <a:latin typeface="Comic Sans MS" panose="030F0702030302020204" pitchFamily="66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211960" y="137802"/>
            <a:ext cx="4932040" cy="3951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Hi !My name is Will. I am 9. I like animals , too. My favourite animals are dogs. They are friendly and smart. I like playing with my dog Grey!</a:t>
            </a:r>
            <a:endParaRPr lang="ru-RU" sz="32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1" y="188640"/>
            <a:ext cx="3816424" cy="254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668" y="3717032"/>
            <a:ext cx="4644008" cy="29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9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548680"/>
            <a:ext cx="8686800" cy="55774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Hi, I am…..</a:t>
            </a:r>
          </a:p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I am …9/10/8.</a:t>
            </a:r>
          </a:p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My favourite animals are….</a:t>
            </a:r>
          </a:p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They are …..</a:t>
            </a:r>
          </a:p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I like playing with……</a:t>
            </a:r>
          </a:p>
          <a:p>
            <a:pPr marL="0" indent="0">
              <a:buNone/>
            </a:pPr>
            <a:r>
              <a:rPr lang="en-US" sz="4800" b="1" dirty="0" smtClean="0">
                <a:latin typeface="Comic Sans MS" panose="030F0702030302020204" pitchFamily="66" charset="0"/>
              </a:rPr>
              <a:t>I am afraid of……</a:t>
            </a:r>
            <a:endParaRPr lang="ru-RU" sz="4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1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184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 am afraid of….. I like …….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марина</cp:lastModifiedBy>
  <cp:revision>9</cp:revision>
  <dcterms:created xsi:type="dcterms:W3CDTF">2015-12-07T08:12:40Z</dcterms:created>
  <dcterms:modified xsi:type="dcterms:W3CDTF">2015-12-10T06:19:19Z</dcterms:modified>
</cp:coreProperties>
</file>