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7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9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3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6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2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3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4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482B-DEE0-4E5E-92AB-9BC01D7C37B6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4B3D-16FC-4021-9C79-61B1023C0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494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" y="-49882"/>
            <a:ext cx="4823817" cy="36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7647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  rabbit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04109" y="537946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three rabbits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890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924945"/>
            <a:ext cx="4497388" cy="3201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mic Sans MS" panose="030F0702030302020204" pitchFamily="66" charset="0"/>
              </a:rPr>
              <a:t>Hi, I am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Kate.I</a:t>
            </a:r>
            <a:r>
              <a:rPr lang="en-US" sz="2800" b="1" dirty="0" smtClean="0">
                <a:latin typeface="Comic Sans MS" panose="030F0702030302020204" pitchFamily="66" charset="0"/>
              </a:rPr>
              <a:t> am 10.</a:t>
            </a:r>
          </a:p>
          <a:p>
            <a:pPr marL="0" indent="0">
              <a:buNone/>
            </a:pPr>
            <a:r>
              <a:rPr lang="en-US" sz="2800" b="1" dirty="0" smtClean="0">
                <a:latin typeface="Comic Sans MS" panose="030F0702030302020204" pitchFamily="66" charset="0"/>
              </a:rPr>
              <a:t>I like animals.</a:t>
            </a:r>
          </a:p>
          <a:p>
            <a:pPr marL="0" indent="0">
              <a:buNone/>
            </a:pPr>
            <a:r>
              <a:rPr lang="en-US" sz="2800" b="1" dirty="0" smtClean="0">
                <a:latin typeface="Comic Sans MS" panose="030F0702030302020204" pitchFamily="66" charset="0"/>
              </a:rPr>
              <a:t>My favourite animals are parrots.</a:t>
            </a:r>
          </a:p>
          <a:p>
            <a:pPr marL="0" indent="0">
              <a:buNone/>
            </a:pPr>
            <a:r>
              <a:rPr lang="en-US" sz="2800" b="1" dirty="0" smtClean="0">
                <a:latin typeface="Comic Sans MS" panose="030F0702030302020204" pitchFamily="66" charset="0"/>
              </a:rPr>
              <a:t>They are funny and smart.</a:t>
            </a:r>
          </a:p>
          <a:p>
            <a:pPr marL="0" indent="0">
              <a:buNone/>
            </a:pPr>
            <a:r>
              <a:rPr lang="en-US" sz="2800" b="1" dirty="0" smtClean="0">
                <a:latin typeface="Comic Sans MS" panose="030F0702030302020204" pitchFamily="66" charset="0"/>
              </a:rPr>
              <a:t>I like playing with my parrot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Kesha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37802"/>
            <a:ext cx="4932040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Hi !My name is Will. I am 9. I like animals , too. My favourite animals are dogs. They are friendly and smart. I like playing with my dog Grey!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188640"/>
            <a:ext cx="3816424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68" y="3717032"/>
            <a:ext cx="4644008" cy="29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548680"/>
            <a:ext cx="8686800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Comic Sans MS" panose="030F0702030302020204" pitchFamily="66" charset="0"/>
              </a:rPr>
              <a:t>Hi, I am…..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anose="030F0702030302020204" pitchFamily="66" charset="0"/>
              </a:rPr>
              <a:t>I am …9/10/8.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anose="030F0702030302020204" pitchFamily="66" charset="0"/>
              </a:rPr>
              <a:t>My favourite animals are….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anose="030F0702030302020204" pitchFamily="66" charset="0"/>
              </a:rPr>
              <a:t>They are …..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anose="030F0702030302020204" pitchFamily="66" charset="0"/>
              </a:rPr>
              <a:t>I like playing with……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anose="030F0702030302020204" pitchFamily="66" charset="0"/>
              </a:rPr>
              <a:t>I am afraid of……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-1279"/>
            <a:ext cx="43441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8" y="2492896"/>
            <a:ext cx="4560316" cy="425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6806" y="40466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A horse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49057" y="4444947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</a:t>
            </a:r>
            <a:r>
              <a:rPr lang="en-US" sz="6600" b="1" dirty="0" smtClean="0"/>
              <a:t>two horses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8268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724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" y="270489"/>
            <a:ext cx="5019126" cy="31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3732" y="27048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 raccoon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650705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five raccoons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9078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9875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8122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0738" y="1372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A fox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945" y="4440337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two foxes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7797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50" y="3225659"/>
            <a:ext cx="6053902" cy="36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35349"/>
            <a:ext cx="4850904" cy="36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54868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omic Sans MS" panose="030F0702030302020204" pitchFamily="66" charset="0"/>
              </a:rPr>
              <a:t>A tiger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96" y="4287966"/>
            <a:ext cx="3605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three  tigers</a:t>
            </a:r>
            <a:endParaRPr lang="ru-RU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80" y="2669429"/>
            <a:ext cx="5309720" cy="41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9484"/>
            <a:ext cx="4559152" cy="36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6912" y="98885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A wolf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091513"/>
            <a:ext cx="3563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 two wolves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6987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-12576"/>
            <a:ext cx="3619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88343"/>
            <a:ext cx="5770612" cy="28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17150"/>
            <a:ext cx="5523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 parrot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597855" y="2708920"/>
            <a:ext cx="6817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six parrots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071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3133" y="548680"/>
            <a:ext cx="7963603" cy="129614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1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.I am afraid of tigers.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like </a:t>
            </a:r>
            <a:r>
              <a:rPr lang="en-US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horses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ru-RU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86200" y="2661604"/>
            <a:ext cx="5724128" cy="158417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I like rabbits and cats.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am afraid of wolves and tigers.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324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58112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omic Sans MS" panose="030F0702030302020204" pitchFamily="66" charset="0"/>
              </a:rPr>
              <a:t>Ann</a:t>
            </a:r>
            <a:endParaRPr lang="ru-RU" sz="6600" b="1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113"/>
            <a:ext cx="1704020" cy="13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80" y="4221907"/>
            <a:ext cx="3946376" cy="25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8264" y="568111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Mike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1850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28" y="1599590"/>
            <a:ext cx="3394139" cy="19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59832" y="3182902"/>
            <a:ext cx="3208809" cy="10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9371" y="169594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I am afraid of…..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 like …….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4115"/>
            <a:ext cx="42957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8640"/>
            <a:ext cx="4041775" cy="593752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800" b="1" dirty="0" smtClean="0">
                <a:latin typeface="Comic Sans MS" panose="030F0702030302020204" pitchFamily="66" charset="0"/>
              </a:rPr>
              <a:t>bears</a:t>
            </a:r>
          </a:p>
          <a:p>
            <a:pPr algn="r"/>
            <a:r>
              <a:rPr lang="en-US" sz="2800" b="1" dirty="0" smtClean="0">
                <a:latin typeface="Comic Sans MS" panose="030F0702030302020204" pitchFamily="66" charset="0"/>
              </a:rPr>
              <a:t> cats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foxes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mice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rabbits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parrots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raccoons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pigs</a:t>
            </a:r>
          </a:p>
          <a:p>
            <a:pPr algn="r"/>
            <a:r>
              <a:rPr lang="en-US" sz="2800" b="1" dirty="0" smtClean="0">
                <a:latin typeface="Comic Sans MS" panose="030F0702030302020204" pitchFamily="66" charset="0"/>
              </a:rPr>
              <a:t>wolves</a:t>
            </a:r>
          </a:p>
          <a:p>
            <a:pPr algn="r"/>
            <a:r>
              <a:rPr lang="en-US" sz="2800" b="1" dirty="0" smtClean="0">
                <a:latin typeface="Comic Sans MS" panose="030F0702030302020204" pitchFamily="66" charset="0"/>
              </a:rPr>
              <a:t> tigers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horses</a:t>
            </a:r>
          </a:p>
          <a:p>
            <a:pPr algn="r"/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dogs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4658515"/>
            <a:ext cx="3546723" cy="21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58" y="2830063"/>
            <a:ext cx="2797865" cy="18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9431"/>
            <a:ext cx="2106935" cy="157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" y="69581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am afraid of….. I like …….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9</cp:revision>
  <dcterms:created xsi:type="dcterms:W3CDTF">2015-12-07T08:12:40Z</dcterms:created>
  <dcterms:modified xsi:type="dcterms:W3CDTF">2015-12-10T06:19:19Z</dcterms:modified>
</cp:coreProperties>
</file>